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35"/>
  </p:notesMasterIdLst>
  <p:sldIdLst>
    <p:sldId id="353" r:id="rId2"/>
    <p:sldId id="343" r:id="rId3"/>
    <p:sldId id="344" r:id="rId4"/>
    <p:sldId id="348" r:id="rId5"/>
    <p:sldId id="365" r:id="rId6"/>
    <p:sldId id="366" r:id="rId7"/>
    <p:sldId id="367" r:id="rId8"/>
    <p:sldId id="345" r:id="rId9"/>
    <p:sldId id="363" r:id="rId10"/>
    <p:sldId id="378" r:id="rId11"/>
    <p:sldId id="346" r:id="rId12"/>
    <p:sldId id="362" r:id="rId13"/>
    <p:sldId id="364" r:id="rId14"/>
    <p:sldId id="361" r:id="rId15"/>
    <p:sldId id="355" r:id="rId16"/>
    <p:sldId id="356" r:id="rId17"/>
    <p:sldId id="357" r:id="rId18"/>
    <p:sldId id="358" r:id="rId19"/>
    <p:sldId id="359" r:id="rId20"/>
    <p:sldId id="257" r:id="rId21"/>
    <p:sldId id="368" r:id="rId22"/>
    <p:sldId id="369" r:id="rId23"/>
    <p:sldId id="259" r:id="rId24"/>
    <p:sldId id="350" r:id="rId25"/>
    <p:sldId id="376" r:id="rId26"/>
    <p:sldId id="377" r:id="rId27"/>
    <p:sldId id="374" r:id="rId28"/>
    <p:sldId id="375" r:id="rId29"/>
    <p:sldId id="360" r:id="rId30"/>
    <p:sldId id="349" r:id="rId31"/>
    <p:sldId id="372" r:id="rId32"/>
    <p:sldId id="370" r:id="rId33"/>
    <p:sldId id="351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پوشاک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Sheet1!$B$2:$B$8</c:f>
              <c:numCache>
                <c:formatCode>_-[$$-409]* #,##0.00_ ;_-[$$-409]* \-#,##0.00\ ;_-[$$-409]* "-"??_ ;_-@_ </c:formatCode>
                <c:ptCount val="7"/>
                <c:pt idx="0">
                  <c:v>248217</c:v>
                </c:pt>
                <c:pt idx="1">
                  <c:v>291959</c:v>
                </c:pt>
                <c:pt idx="2">
                  <c:v>339739</c:v>
                </c:pt>
                <c:pt idx="3">
                  <c:v>388243</c:v>
                </c:pt>
                <c:pt idx="4">
                  <c:v>434803</c:v>
                </c:pt>
                <c:pt idx="5">
                  <c:v>477755</c:v>
                </c:pt>
                <c:pt idx="6">
                  <c:v>516252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68-4363-9B4F-DBD0B949270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کفش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B Titr" panose="00000700000000000000" pitchFamily="2" charset="-78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Sheet1!$C$2:$C$8</c:f>
              <c:numCache>
                <c:formatCode>_-[$$-409]* #,##0.00_ ;_-[$$-409]* \-#,##0.00\ ;_-[$$-409]* "-"??_ ;_-@_ </c:formatCode>
                <c:ptCount val="7"/>
                <c:pt idx="0">
                  <c:v>78303.06</c:v>
                </c:pt>
                <c:pt idx="1">
                  <c:v>92382</c:v>
                </c:pt>
                <c:pt idx="2">
                  <c:v>106009</c:v>
                </c:pt>
                <c:pt idx="3">
                  <c:v>118788</c:v>
                </c:pt>
                <c:pt idx="4">
                  <c:v>130348</c:v>
                </c:pt>
                <c:pt idx="5">
                  <c:v>140446</c:v>
                </c:pt>
                <c:pt idx="6">
                  <c:v>149152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68-4363-9B4F-DBD0B949270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کیف و اکسسوری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B Titr" panose="00000700000000000000" pitchFamily="2" charset="-78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Sheet1!$D$2:$D$8</c:f>
              <c:numCache>
                <c:formatCode>_-[$$-409]* #,##0.00_ ;_-[$$-409]* \-#,##0.00\ ;_-[$$-409]* "-"??_ ;_-@_ </c:formatCode>
                <c:ptCount val="7"/>
                <c:pt idx="0">
                  <c:v>54601</c:v>
                </c:pt>
                <c:pt idx="1">
                  <c:v>66319</c:v>
                </c:pt>
                <c:pt idx="2">
                  <c:v>79122</c:v>
                </c:pt>
                <c:pt idx="3">
                  <c:v>91599</c:v>
                </c:pt>
                <c:pt idx="4">
                  <c:v>103062</c:v>
                </c:pt>
                <c:pt idx="5">
                  <c:v>113265</c:v>
                </c:pt>
                <c:pt idx="6">
                  <c:v>122118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68-4363-9B4F-DBD0B949270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583658544"/>
        <c:axId val="-583649296"/>
      </c:barChart>
      <c:catAx>
        <c:axId val="-5836585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B Titr" panose="00000700000000000000" pitchFamily="2" charset="-78"/>
              </a:defRPr>
            </a:pPr>
            <a:endParaRPr lang="en-US"/>
          </a:p>
        </c:txPr>
        <c:crossAx val="-583649296"/>
        <c:crosses val="autoZero"/>
        <c:auto val="1"/>
        <c:lblAlgn val="ctr"/>
        <c:lblOffset val="100"/>
        <c:noMultiLvlLbl val="0"/>
      </c:catAx>
      <c:valAx>
        <c:axId val="-583649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[$$-409]* #,##0.00_ ;_-[$$-409]* \-#,##0.00\ ;_-[$$-409]* &quot;-&quot;??_ ;_-@_ 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-583658544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B Titr" panose="00000700000000000000" pitchFamily="2" charset="-78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09EBB8-70DD-4EA5-997E-DF4D4E4F8E61}" type="doc">
      <dgm:prSet loTypeId="urn:microsoft.com/office/officeart/2005/8/layout/orgChart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196756-F123-4CEA-B707-76313C95B4AE}">
      <dgm:prSet phldrT="[Text]" custT="1"/>
      <dgm:spPr>
        <a:xfrm>
          <a:off x="4440608" y="221"/>
          <a:ext cx="1177183" cy="588591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r>
            <a:rPr lang="fa-IR" sz="100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/>
              <a:ea typeface="+mn-ea"/>
              <a:cs typeface="B Titr" panose="00000700000000000000" pitchFamily="2" charset="-78"/>
            </a:rPr>
            <a:t>شرکت </a:t>
          </a:r>
          <a:r>
            <a:rPr lang="fa-IR" sz="1000" b="1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/>
              <a:ea typeface="+mn-ea"/>
              <a:cs typeface="B Titr" panose="00000700000000000000" pitchFamily="2" charset="-78"/>
            </a:rPr>
            <a:t>مدیریت زنجیره ارزش صنایع همگن پوشاک شهر فرودگاهی </a:t>
          </a:r>
          <a:endParaRPr lang="en-US" sz="1000">
            <a:ln>
              <a:solidFill>
                <a:schemeClr val="bg1"/>
              </a:solidFill>
            </a:ln>
            <a:solidFill>
              <a:schemeClr val="bg1"/>
            </a:solidFill>
            <a:latin typeface="Calibri" panose="020F0502020204030204"/>
            <a:ea typeface="+mn-ea"/>
            <a:cs typeface="B Titr" panose="00000700000000000000" pitchFamily="2" charset="-78"/>
          </a:endParaRPr>
        </a:p>
      </dgm:t>
    </dgm:pt>
    <dgm:pt modelId="{8F7E63C2-91B5-400C-8899-76E13CC0631C}" type="parTrans" cxnId="{BB658D4B-BEC6-43EB-9981-5CD50F3E6230}">
      <dgm:prSet/>
      <dgm:spPr/>
      <dgm:t>
        <a:bodyPr/>
        <a:lstStyle/>
        <a:p>
          <a:endParaRPr lang="en-US" sz="240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36963A00-EE0A-4239-BF56-A37906ECF132}" type="sibTrans" cxnId="{BB658D4B-BEC6-43EB-9981-5CD50F3E6230}">
      <dgm:prSet/>
      <dgm:spPr/>
      <dgm:t>
        <a:bodyPr/>
        <a:lstStyle/>
        <a:p>
          <a:endParaRPr lang="en-US" sz="240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59C5DDC7-8584-434B-8DF6-0F4CEC88B5C3}">
      <dgm:prSet phldrT="[Text]" custT="1"/>
      <dgm:spPr>
        <a:xfrm>
          <a:off x="2052955" y="3191219"/>
          <a:ext cx="1177183" cy="588591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r>
            <a:rPr lang="fa-IR" sz="160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/>
              <a:ea typeface="+mn-ea"/>
              <a:cs typeface="B Titr" panose="00000700000000000000" pitchFamily="2" charset="-78"/>
            </a:rPr>
            <a:t>شرکت تعاونی برند 1</a:t>
          </a:r>
          <a:endParaRPr lang="en-US" sz="1600">
            <a:ln>
              <a:solidFill>
                <a:schemeClr val="bg1"/>
              </a:solidFill>
            </a:ln>
            <a:solidFill>
              <a:schemeClr val="bg1"/>
            </a:solidFill>
            <a:latin typeface="Calibri" panose="020F0502020204030204"/>
            <a:ea typeface="+mn-ea"/>
            <a:cs typeface="B Titr" panose="00000700000000000000" pitchFamily="2" charset="-78"/>
          </a:endParaRPr>
        </a:p>
      </dgm:t>
    </dgm:pt>
    <dgm:pt modelId="{0E455CA1-7E8F-4F61-A71F-ED96A03BD0DC}" type="parTrans" cxnId="{828D9B56-BD2C-479D-87DA-BF41A4658FF7}">
      <dgm:prSet/>
      <dgm:spPr>
        <a:xfrm>
          <a:off x="2641547" y="588813"/>
          <a:ext cx="2387652" cy="2602406"/>
        </a:xfrm>
        <a:custGeom>
          <a:avLst/>
          <a:gdLst/>
          <a:ahLst/>
          <a:cxnLst/>
          <a:rect l="0" t="0" r="0" b="0"/>
          <a:pathLst>
            <a:path>
              <a:moveTo>
                <a:pt x="2387652" y="0"/>
              </a:moveTo>
              <a:lnTo>
                <a:pt x="2387652" y="2478802"/>
              </a:lnTo>
              <a:lnTo>
                <a:pt x="0" y="2478802"/>
              </a:lnTo>
              <a:lnTo>
                <a:pt x="0" y="2602406"/>
              </a:lnTo>
            </a:path>
          </a:pathLst>
        </a:cu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  <a:sp3d z="-40000" prstMaterial="matte"/>
      </dgm:spPr>
      <dgm:t>
        <a:bodyPr/>
        <a:lstStyle/>
        <a:p>
          <a:endParaRPr lang="en-US" sz="240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D7522CE2-DD74-4C70-A9B9-3D4F6CA3B0E5}" type="sibTrans" cxnId="{828D9B56-BD2C-479D-87DA-BF41A4658FF7}">
      <dgm:prSet/>
      <dgm:spPr/>
      <dgm:t>
        <a:bodyPr/>
        <a:lstStyle/>
        <a:p>
          <a:endParaRPr lang="en-US" sz="240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76EF8749-5C40-4F5D-8713-9E5E1AAF2E25}">
      <dgm:prSet phldrT="[Text]" custT="1"/>
      <dgm:spPr>
        <a:xfrm>
          <a:off x="4542758" y="3156098"/>
          <a:ext cx="972883" cy="588591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r>
            <a:rPr lang="fa-IR" sz="160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/>
              <a:ea typeface="+mn-ea"/>
              <a:cs typeface="B Titr" panose="00000700000000000000" pitchFamily="2" charset="-78"/>
            </a:rPr>
            <a:t>...</a:t>
          </a:r>
          <a:endParaRPr lang="en-US" sz="1600">
            <a:ln>
              <a:solidFill>
                <a:schemeClr val="bg1"/>
              </a:solidFill>
            </a:ln>
            <a:solidFill>
              <a:schemeClr val="bg1"/>
            </a:solidFill>
            <a:latin typeface="Calibri" panose="020F0502020204030204"/>
            <a:ea typeface="+mn-ea"/>
            <a:cs typeface="B Titr" panose="00000700000000000000" pitchFamily="2" charset="-78"/>
          </a:endParaRPr>
        </a:p>
      </dgm:t>
    </dgm:pt>
    <dgm:pt modelId="{34CE6A5F-AC67-4FED-9121-847AD3A749CB}" type="parTrans" cxnId="{CDA1ECD7-1232-4069-81F2-6CC499D806DF}">
      <dgm:prSet/>
      <dgm:spPr>
        <a:xfrm>
          <a:off x="4983479" y="588813"/>
          <a:ext cx="91440" cy="256728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67285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-40000" prstMaterial="matte"/>
      </dgm:spPr>
      <dgm:t>
        <a:bodyPr/>
        <a:lstStyle/>
        <a:p>
          <a:endParaRPr lang="en-US" sz="240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D7ECF922-156C-4D0E-A3CC-C10BA96A3908}" type="sibTrans" cxnId="{CDA1ECD7-1232-4069-81F2-6CC499D806DF}">
      <dgm:prSet/>
      <dgm:spPr/>
      <dgm:t>
        <a:bodyPr/>
        <a:lstStyle/>
        <a:p>
          <a:endParaRPr lang="en-US" sz="240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9ED25386-51F4-4251-ACD9-8E9E3BAD781B}">
      <dgm:prSet phldrT="[Text]" custT="1"/>
      <dgm:spPr>
        <a:xfrm>
          <a:off x="6968757" y="3191219"/>
          <a:ext cx="1177183" cy="588591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 rtl="1"/>
          <a:r>
            <a:rPr lang="fa-IR" sz="160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/>
              <a:ea typeface="+mn-ea"/>
              <a:cs typeface="B Titr" panose="00000700000000000000" pitchFamily="2" charset="-78"/>
            </a:rPr>
            <a:t>شرکت تعاونی برند </a:t>
          </a:r>
          <a:r>
            <a:rPr lang="en-US" sz="160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/>
              <a:ea typeface="+mn-ea"/>
              <a:cs typeface="B Titr" panose="00000700000000000000" pitchFamily="2" charset="-78"/>
            </a:rPr>
            <a:t>n</a:t>
          </a:r>
        </a:p>
      </dgm:t>
    </dgm:pt>
    <dgm:pt modelId="{AD27C011-F0F0-49B2-A517-AE706322FBB7}" type="parTrans" cxnId="{5E9EDB37-C149-4C3E-8806-2F311F7423BF}">
      <dgm:prSet/>
      <dgm:spPr>
        <a:xfrm>
          <a:off x="5029199" y="588813"/>
          <a:ext cx="2528149" cy="26024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8802"/>
              </a:lnTo>
              <a:lnTo>
                <a:pt x="2528149" y="2478802"/>
              </a:lnTo>
              <a:lnTo>
                <a:pt x="2528149" y="2602406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  <a:sp3d z="-40000" prstMaterial="matte"/>
      </dgm:spPr>
      <dgm:t>
        <a:bodyPr/>
        <a:lstStyle/>
        <a:p>
          <a:endParaRPr lang="en-US" sz="240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2119BE9A-DBF6-4EB1-A648-F4B143F525C8}" type="sibTrans" cxnId="{5E9EDB37-C149-4C3E-8806-2F311F7423BF}">
      <dgm:prSet/>
      <dgm:spPr/>
      <dgm:t>
        <a:bodyPr/>
        <a:lstStyle/>
        <a:p>
          <a:endParaRPr lang="en-US" sz="240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FA93992B-C0AF-4820-904F-69C7C181BED5}" type="asst">
      <dgm:prSet phldrT="[Text]" custT="1"/>
      <dgm:spPr>
        <a:xfrm>
          <a:off x="1995655" y="812607"/>
          <a:ext cx="1177183" cy="588591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r>
            <a:rPr lang="fa-IR" sz="105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/>
              <a:ea typeface="+mn-ea"/>
              <a:cs typeface="B Titr" panose="00000700000000000000" pitchFamily="2" charset="-78"/>
            </a:rPr>
            <a:t>نظام کنترل کیفی شهرک</a:t>
          </a:r>
        </a:p>
      </dgm:t>
    </dgm:pt>
    <dgm:pt modelId="{21049F69-8714-4B62-90BA-ADE707B1906C}" type="sibTrans" cxnId="{4DF2CB61-1A1C-464F-9706-99A9128CEA8B}">
      <dgm:prSet/>
      <dgm:spPr/>
      <dgm:t>
        <a:bodyPr/>
        <a:lstStyle/>
        <a:p>
          <a:endParaRPr lang="en-US" sz="240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D537D157-5EEE-47E0-B1C9-390AEF2C5C9C}" type="parTrans" cxnId="{4DF2CB61-1A1C-464F-9706-99A9128CEA8B}">
      <dgm:prSet/>
      <dgm:spPr>
        <a:xfrm>
          <a:off x="3172839" y="588813"/>
          <a:ext cx="1856360" cy="518090"/>
        </a:xfrm>
        <a:custGeom>
          <a:avLst/>
          <a:gdLst/>
          <a:ahLst/>
          <a:cxnLst/>
          <a:rect l="0" t="0" r="0" b="0"/>
          <a:pathLst>
            <a:path>
              <a:moveTo>
                <a:pt x="1856360" y="0"/>
              </a:moveTo>
              <a:lnTo>
                <a:pt x="1856360" y="518090"/>
              </a:lnTo>
              <a:lnTo>
                <a:pt x="0" y="518090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dash"/>
          <a:miter lim="800000"/>
        </a:ln>
        <a:effectLst/>
        <a:sp3d z="-40000" prstMaterial="matte"/>
      </dgm:spPr>
      <dgm:t>
        <a:bodyPr/>
        <a:lstStyle/>
        <a:p>
          <a:endParaRPr lang="en-US" sz="240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707EBD51-49EB-4ACD-82BD-3C6D4D208C00}" type="asst">
      <dgm:prSet phldrT="[Text]" custT="1"/>
      <dgm:spPr>
        <a:xfrm>
          <a:off x="3529373" y="1238630"/>
          <a:ext cx="1177183" cy="588591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r>
            <a:rPr lang="fa-IR" sz="105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/>
              <a:ea typeface="+mn-ea"/>
              <a:cs typeface="B Titr" panose="00000700000000000000" pitchFamily="2" charset="-78"/>
            </a:rPr>
            <a:t>نظام ارتقای بهره وری شهرک</a:t>
          </a:r>
        </a:p>
      </dgm:t>
    </dgm:pt>
    <dgm:pt modelId="{5606545C-DF72-48D7-90BF-901FF578DE60}" type="parTrans" cxnId="{D1948145-2C22-4A73-B7E1-7DB41E7DEFC8}">
      <dgm:prSet/>
      <dgm:spPr>
        <a:xfrm>
          <a:off x="4706557" y="588813"/>
          <a:ext cx="322642" cy="944113"/>
        </a:xfrm>
        <a:custGeom>
          <a:avLst/>
          <a:gdLst/>
          <a:ahLst/>
          <a:cxnLst/>
          <a:rect l="0" t="0" r="0" b="0"/>
          <a:pathLst>
            <a:path>
              <a:moveTo>
                <a:pt x="322642" y="0"/>
              </a:moveTo>
              <a:lnTo>
                <a:pt x="322642" y="944113"/>
              </a:lnTo>
              <a:lnTo>
                <a:pt x="0" y="944113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dash"/>
          <a:miter lim="800000"/>
        </a:ln>
        <a:effectLst/>
        <a:sp3d z="-40000" prstMaterial="matte"/>
      </dgm:spPr>
      <dgm:t>
        <a:bodyPr/>
        <a:lstStyle/>
        <a:p>
          <a:endParaRPr lang="en-US" sz="240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53852615-0211-4010-BB9F-FEC789ABD7D9}" type="sibTrans" cxnId="{D1948145-2C22-4A73-B7E1-7DB41E7DEFC8}">
      <dgm:prSet/>
      <dgm:spPr/>
      <dgm:t>
        <a:bodyPr/>
        <a:lstStyle/>
        <a:p>
          <a:endParaRPr lang="en-US" sz="240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389C9A15-705E-4721-AA52-A782C5FDE1F6}" type="asst">
      <dgm:prSet phldrT="[Text]" custT="1"/>
      <dgm:spPr>
        <a:xfrm>
          <a:off x="6850433" y="824314"/>
          <a:ext cx="1177183" cy="588591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r>
            <a:rPr lang="fa-IR" sz="105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/>
              <a:ea typeface="+mn-ea"/>
              <a:cs typeface="B Titr" panose="00000700000000000000" pitchFamily="2" charset="-78"/>
            </a:rPr>
            <a:t>نظام بازاریابی و صادرات شهرک</a:t>
          </a:r>
        </a:p>
      </dgm:t>
    </dgm:pt>
    <dgm:pt modelId="{263B59A3-F24A-4F55-8670-453722ACE5A6}" type="parTrans" cxnId="{CDD93BCB-0791-47A2-9EFF-D4149FA40934}">
      <dgm:prSet/>
      <dgm:spPr>
        <a:xfrm>
          <a:off x="5029199" y="588813"/>
          <a:ext cx="1821233" cy="529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9797"/>
              </a:lnTo>
              <a:lnTo>
                <a:pt x="1821233" y="529797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dash"/>
          <a:miter lim="800000"/>
        </a:ln>
        <a:effectLst/>
        <a:sp3d z="-40000" prstMaterial="matte"/>
      </dgm:spPr>
      <dgm:t>
        <a:bodyPr/>
        <a:lstStyle/>
        <a:p>
          <a:endParaRPr lang="en-US" sz="240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760EB61D-6117-4998-8DED-44520844B2FC}" type="sibTrans" cxnId="{CDD93BCB-0791-47A2-9EFF-D4149FA40934}">
      <dgm:prSet/>
      <dgm:spPr/>
      <dgm:t>
        <a:bodyPr/>
        <a:lstStyle/>
        <a:p>
          <a:endParaRPr lang="en-US" sz="240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DDBC322E-0166-4705-BD19-A335388705D1}" type="asst">
      <dgm:prSet phldrT="[Text]" custT="1"/>
      <dgm:spPr>
        <a:xfrm>
          <a:off x="5281588" y="1238636"/>
          <a:ext cx="1177183" cy="588591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r>
            <a:rPr lang="fa-IR" sz="100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/>
              <a:ea typeface="+mn-ea"/>
              <a:cs typeface="B Titr" panose="00000700000000000000" pitchFamily="2" charset="-78"/>
            </a:rPr>
            <a:t>نظام رفاهی و نظارت بر حمل و نقل شهرک</a:t>
          </a:r>
        </a:p>
      </dgm:t>
    </dgm:pt>
    <dgm:pt modelId="{58A94F26-8F55-4C53-8599-E58AD90522F6}" type="parTrans" cxnId="{362CF3B2-A05A-40D1-BCA9-F06E0ABB897B}">
      <dgm:prSet/>
      <dgm:spPr>
        <a:xfrm>
          <a:off x="5029199" y="588813"/>
          <a:ext cx="252388" cy="9441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4119"/>
              </a:lnTo>
              <a:lnTo>
                <a:pt x="252388" y="944119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dash"/>
          <a:miter lim="800000"/>
        </a:ln>
        <a:effectLst/>
        <a:sp3d z="-40000" prstMaterial="matte"/>
      </dgm:spPr>
      <dgm:t>
        <a:bodyPr/>
        <a:lstStyle/>
        <a:p>
          <a:endParaRPr lang="en-US" sz="240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4AAC02A3-D6AB-4E5A-BF11-F0DE0181CA0C}" type="sibTrans" cxnId="{362CF3B2-A05A-40D1-BCA9-F06E0ABB897B}">
      <dgm:prSet/>
      <dgm:spPr/>
      <dgm:t>
        <a:bodyPr/>
        <a:lstStyle/>
        <a:p>
          <a:endParaRPr lang="en-US" sz="240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98D7FF7D-651A-4A2D-8F7B-CE152B3F5A07}" type="asst">
      <dgm:prSet phldrT="[Text]" custT="1"/>
      <dgm:spPr>
        <a:xfrm>
          <a:off x="2054197" y="1746614"/>
          <a:ext cx="1177183" cy="588591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r>
            <a:rPr lang="fa-IR" sz="100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/>
              <a:ea typeface="+mn-ea"/>
              <a:cs typeface="B Titr" panose="00000700000000000000" pitchFamily="2" charset="-78"/>
            </a:rPr>
            <a:t>نظام نمایشگاهی شهرک</a:t>
          </a:r>
        </a:p>
      </dgm:t>
    </dgm:pt>
    <dgm:pt modelId="{FBF0030F-9C7E-4EB4-92EA-0948533133E7}" type="parTrans" cxnId="{3FE232CF-AA13-43C5-8CB5-8BBEF41E29EE}">
      <dgm:prSet/>
      <dgm:spPr>
        <a:xfrm>
          <a:off x="3231381" y="588813"/>
          <a:ext cx="1797818" cy="1452097"/>
        </a:xfrm>
        <a:custGeom>
          <a:avLst/>
          <a:gdLst/>
          <a:ahLst/>
          <a:cxnLst/>
          <a:rect l="0" t="0" r="0" b="0"/>
          <a:pathLst>
            <a:path>
              <a:moveTo>
                <a:pt x="1797818" y="0"/>
              </a:moveTo>
              <a:lnTo>
                <a:pt x="1797818" y="1452097"/>
              </a:lnTo>
              <a:lnTo>
                <a:pt x="0" y="1452097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dash"/>
          <a:miter lim="800000"/>
        </a:ln>
        <a:effectLst/>
        <a:sp3d z="-40000" prstMaterial="matte"/>
      </dgm:spPr>
      <dgm:t>
        <a:bodyPr/>
        <a:lstStyle/>
        <a:p>
          <a:endParaRPr lang="en-US" sz="240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B243AF0B-83F0-4582-810E-D05B1F51ED44}" type="sibTrans" cxnId="{3FE232CF-AA13-43C5-8CB5-8BBEF41E29EE}">
      <dgm:prSet/>
      <dgm:spPr/>
      <dgm:t>
        <a:bodyPr/>
        <a:lstStyle/>
        <a:p>
          <a:endParaRPr lang="en-US" sz="240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76FBAB76-E5D0-4AC2-8AE9-EFF2BC25770E}" type="asst">
      <dgm:prSet phldrT="[Text]" custT="1"/>
      <dgm:spPr>
        <a:xfrm>
          <a:off x="6885560" y="1758321"/>
          <a:ext cx="1177183" cy="588591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r>
            <a:rPr lang="fa-IR" sz="105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/>
              <a:ea typeface="+mn-ea"/>
              <a:cs typeface="B Titr" panose="00000700000000000000" pitchFamily="2" charset="-78"/>
            </a:rPr>
            <a:t>نظام حراست شهرک</a:t>
          </a:r>
        </a:p>
      </dgm:t>
    </dgm:pt>
    <dgm:pt modelId="{F35373A6-BDE0-4081-932D-50A6A189D9D3}" type="parTrans" cxnId="{676043C1-1601-4EC5-8E0F-AE8003BCEA39}">
      <dgm:prSet/>
      <dgm:spPr>
        <a:xfrm>
          <a:off x="5029199" y="588813"/>
          <a:ext cx="1856360" cy="14638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3804"/>
              </a:lnTo>
              <a:lnTo>
                <a:pt x="1856360" y="1463804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dash"/>
          <a:miter lim="800000"/>
        </a:ln>
        <a:effectLst/>
        <a:sp3d z="-40000" prstMaterial="matte"/>
      </dgm:spPr>
      <dgm:t>
        <a:bodyPr/>
        <a:lstStyle/>
        <a:p>
          <a:endParaRPr lang="en-US" sz="240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37A9421A-7809-4851-9FEE-FBB94CBA3A8D}" type="sibTrans" cxnId="{676043C1-1601-4EC5-8E0F-AE8003BCEA39}">
      <dgm:prSet/>
      <dgm:spPr/>
      <dgm:t>
        <a:bodyPr/>
        <a:lstStyle/>
        <a:p>
          <a:endParaRPr lang="en-US" sz="240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0F513CBA-272C-4232-B6E1-0889D0494C2B}" type="pres">
      <dgm:prSet presAssocID="{1009EBB8-70DD-4EA5-997E-DF4D4E4F8E6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E3A2FAF-B2EA-4EB9-B6FA-720DBE809060}" type="pres">
      <dgm:prSet presAssocID="{01196756-F123-4CEA-B707-76313C95B4AE}" presName="hierRoot1" presStyleCnt="0">
        <dgm:presLayoutVars>
          <dgm:hierBranch val="init"/>
        </dgm:presLayoutVars>
      </dgm:prSet>
      <dgm:spPr/>
    </dgm:pt>
    <dgm:pt modelId="{0B12DC40-BDE3-49F8-B32A-9E641E212D44}" type="pres">
      <dgm:prSet presAssocID="{01196756-F123-4CEA-B707-76313C95B4AE}" presName="rootComposite1" presStyleCnt="0"/>
      <dgm:spPr/>
    </dgm:pt>
    <dgm:pt modelId="{E89B3ADB-48A9-4A9A-A27F-3CB8836CD05B}" type="pres">
      <dgm:prSet presAssocID="{01196756-F123-4CEA-B707-76313C95B4AE}" presName="rootText1" presStyleLbl="node0" presStyleIdx="0" presStyleCnt="1">
        <dgm:presLayoutVars>
          <dgm:chPref val="3"/>
        </dgm:presLayoutVars>
      </dgm:prSet>
      <dgm:spPr/>
    </dgm:pt>
    <dgm:pt modelId="{61A67D0C-E744-46F6-80DF-0FE656992528}" type="pres">
      <dgm:prSet presAssocID="{01196756-F123-4CEA-B707-76313C95B4AE}" presName="rootConnector1" presStyleLbl="node1" presStyleIdx="0" presStyleCnt="0"/>
      <dgm:spPr/>
    </dgm:pt>
    <dgm:pt modelId="{CE362221-2C34-40CF-80C3-6F0B842C4A10}" type="pres">
      <dgm:prSet presAssocID="{01196756-F123-4CEA-B707-76313C95B4AE}" presName="hierChild2" presStyleCnt="0"/>
      <dgm:spPr/>
    </dgm:pt>
    <dgm:pt modelId="{5BBE34C5-FE28-4A42-8E6A-0FD9645797EB}" type="pres">
      <dgm:prSet presAssocID="{0E455CA1-7E8F-4F61-A71F-ED96A03BD0DC}" presName="Name37" presStyleLbl="parChTrans1D2" presStyleIdx="0" presStyleCnt="9"/>
      <dgm:spPr/>
    </dgm:pt>
    <dgm:pt modelId="{4CEB26A8-F298-4B2F-9D77-F81CCF747184}" type="pres">
      <dgm:prSet presAssocID="{59C5DDC7-8584-434B-8DF6-0F4CEC88B5C3}" presName="hierRoot2" presStyleCnt="0">
        <dgm:presLayoutVars>
          <dgm:hierBranch val="init"/>
        </dgm:presLayoutVars>
      </dgm:prSet>
      <dgm:spPr/>
    </dgm:pt>
    <dgm:pt modelId="{A41DC238-61C5-4DC6-891C-5459910E63E6}" type="pres">
      <dgm:prSet presAssocID="{59C5DDC7-8584-434B-8DF6-0F4CEC88B5C3}" presName="rootComposite" presStyleCnt="0"/>
      <dgm:spPr/>
    </dgm:pt>
    <dgm:pt modelId="{91879CDB-6177-4B8C-B78D-A119098CA343}" type="pres">
      <dgm:prSet presAssocID="{59C5DDC7-8584-434B-8DF6-0F4CEC88B5C3}" presName="rootText" presStyleLbl="node2" presStyleIdx="0" presStyleCnt="3" custLinFactNeighborX="-90505" custLinFactNeighborY="-25859">
        <dgm:presLayoutVars>
          <dgm:chPref val="3"/>
        </dgm:presLayoutVars>
      </dgm:prSet>
      <dgm:spPr/>
    </dgm:pt>
    <dgm:pt modelId="{B1691311-77C8-44B5-9FEE-021722919259}" type="pres">
      <dgm:prSet presAssocID="{59C5DDC7-8584-434B-8DF6-0F4CEC88B5C3}" presName="rootConnector" presStyleLbl="node2" presStyleIdx="0" presStyleCnt="3"/>
      <dgm:spPr/>
    </dgm:pt>
    <dgm:pt modelId="{1202E52D-4950-416C-9194-453F1D4DA5F5}" type="pres">
      <dgm:prSet presAssocID="{59C5DDC7-8584-434B-8DF6-0F4CEC88B5C3}" presName="hierChild4" presStyleCnt="0"/>
      <dgm:spPr/>
    </dgm:pt>
    <dgm:pt modelId="{B151C32B-C334-472A-A29E-776D70DFA119}" type="pres">
      <dgm:prSet presAssocID="{59C5DDC7-8584-434B-8DF6-0F4CEC88B5C3}" presName="hierChild5" presStyleCnt="0"/>
      <dgm:spPr/>
    </dgm:pt>
    <dgm:pt modelId="{A8EC42DE-FDC6-4A95-A0FE-B99F01BBC564}" type="pres">
      <dgm:prSet presAssocID="{34CE6A5F-AC67-4FED-9121-847AD3A749CB}" presName="Name37" presStyleLbl="parChTrans1D2" presStyleIdx="1" presStyleCnt="9"/>
      <dgm:spPr/>
    </dgm:pt>
    <dgm:pt modelId="{A8DF2F86-F9D3-43C4-A3EE-578AAE987B14}" type="pres">
      <dgm:prSet presAssocID="{76EF8749-5C40-4F5D-8713-9E5E1AAF2E25}" presName="hierRoot2" presStyleCnt="0">
        <dgm:presLayoutVars>
          <dgm:hierBranch val="init"/>
        </dgm:presLayoutVars>
      </dgm:prSet>
      <dgm:spPr/>
    </dgm:pt>
    <dgm:pt modelId="{3355E09B-F0EE-43C8-9960-7E5F7F1B373F}" type="pres">
      <dgm:prSet presAssocID="{76EF8749-5C40-4F5D-8713-9E5E1AAF2E25}" presName="rootComposite" presStyleCnt="0"/>
      <dgm:spPr/>
    </dgm:pt>
    <dgm:pt modelId="{F014D23D-04FF-4AF5-995D-A9C89FC491D6}" type="pres">
      <dgm:prSet presAssocID="{76EF8749-5C40-4F5D-8713-9E5E1AAF2E25}" presName="rootText" presStyleLbl="node2" presStyleIdx="1" presStyleCnt="3" custScaleX="82645" custLinFactNeighborX="0" custLinFactNeighborY="-31826">
        <dgm:presLayoutVars>
          <dgm:chPref val="3"/>
        </dgm:presLayoutVars>
      </dgm:prSet>
      <dgm:spPr/>
    </dgm:pt>
    <dgm:pt modelId="{E4C7FE75-65D3-434D-9CE9-8385CD4B8704}" type="pres">
      <dgm:prSet presAssocID="{76EF8749-5C40-4F5D-8713-9E5E1AAF2E25}" presName="rootConnector" presStyleLbl="node2" presStyleIdx="1" presStyleCnt="3"/>
      <dgm:spPr/>
    </dgm:pt>
    <dgm:pt modelId="{F2401A26-83EC-4379-B031-ECB0B53F26E3}" type="pres">
      <dgm:prSet presAssocID="{76EF8749-5C40-4F5D-8713-9E5E1AAF2E25}" presName="hierChild4" presStyleCnt="0"/>
      <dgm:spPr/>
    </dgm:pt>
    <dgm:pt modelId="{E860B625-BA3D-4202-B2F5-DCF646EBD345}" type="pres">
      <dgm:prSet presAssocID="{76EF8749-5C40-4F5D-8713-9E5E1AAF2E25}" presName="hierChild5" presStyleCnt="0"/>
      <dgm:spPr/>
    </dgm:pt>
    <dgm:pt modelId="{3DD312B0-F157-4A20-94EA-3945EA86668B}" type="pres">
      <dgm:prSet presAssocID="{AD27C011-F0F0-49B2-A517-AE706322FBB7}" presName="Name37" presStyleLbl="parChTrans1D2" presStyleIdx="2" presStyleCnt="9"/>
      <dgm:spPr/>
    </dgm:pt>
    <dgm:pt modelId="{15CE2DC3-B9D5-4230-B397-E1F9F54D750C}" type="pres">
      <dgm:prSet presAssocID="{9ED25386-51F4-4251-ACD9-8E9E3BAD781B}" presName="hierRoot2" presStyleCnt="0">
        <dgm:presLayoutVars>
          <dgm:hierBranch val="init"/>
        </dgm:presLayoutVars>
      </dgm:prSet>
      <dgm:spPr/>
    </dgm:pt>
    <dgm:pt modelId="{FB24671F-4DD8-4EBF-BACD-001A351026EA}" type="pres">
      <dgm:prSet presAssocID="{9ED25386-51F4-4251-ACD9-8E9E3BAD781B}" presName="rootComposite" presStyleCnt="0"/>
      <dgm:spPr/>
    </dgm:pt>
    <dgm:pt modelId="{0A8E63FC-5D5F-48F5-8F39-75A18270C81B}" type="pres">
      <dgm:prSet presAssocID="{9ED25386-51F4-4251-ACD9-8E9E3BAD781B}" presName="rootText" presStyleLbl="node2" presStyleIdx="2" presStyleCnt="3" custLinFactX="2440" custLinFactNeighborX="100000" custLinFactNeighborY="-25859">
        <dgm:presLayoutVars>
          <dgm:chPref val="3"/>
        </dgm:presLayoutVars>
      </dgm:prSet>
      <dgm:spPr/>
    </dgm:pt>
    <dgm:pt modelId="{DB211FD5-96F5-43F1-A67F-D556270CBF15}" type="pres">
      <dgm:prSet presAssocID="{9ED25386-51F4-4251-ACD9-8E9E3BAD781B}" presName="rootConnector" presStyleLbl="node2" presStyleIdx="2" presStyleCnt="3"/>
      <dgm:spPr/>
    </dgm:pt>
    <dgm:pt modelId="{84EF1C9B-C1EF-43E3-AB6E-28A7DF8709B6}" type="pres">
      <dgm:prSet presAssocID="{9ED25386-51F4-4251-ACD9-8E9E3BAD781B}" presName="hierChild4" presStyleCnt="0"/>
      <dgm:spPr/>
    </dgm:pt>
    <dgm:pt modelId="{9059E34F-8265-4042-A191-27B19F9B2768}" type="pres">
      <dgm:prSet presAssocID="{9ED25386-51F4-4251-ACD9-8E9E3BAD781B}" presName="hierChild5" presStyleCnt="0"/>
      <dgm:spPr/>
    </dgm:pt>
    <dgm:pt modelId="{D24FA61A-5127-4DE6-B60A-3DDA5F62E0F6}" type="pres">
      <dgm:prSet presAssocID="{01196756-F123-4CEA-B707-76313C95B4AE}" presName="hierChild3" presStyleCnt="0"/>
      <dgm:spPr/>
    </dgm:pt>
    <dgm:pt modelId="{D979C6B0-55FF-47DB-9022-2D910E5F864D}" type="pres">
      <dgm:prSet presAssocID="{D537D157-5EEE-47E0-B1C9-390AEF2C5C9C}" presName="Name111" presStyleLbl="parChTrans1D2" presStyleIdx="3" presStyleCnt="9"/>
      <dgm:spPr/>
    </dgm:pt>
    <dgm:pt modelId="{E93805C4-918B-47B7-86E9-6721A9878158}" type="pres">
      <dgm:prSet presAssocID="{FA93992B-C0AF-4820-904F-69C7C181BED5}" presName="hierRoot3" presStyleCnt="0">
        <dgm:presLayoutVars>
          <dgm:hierBranch val="init"/>
        </dgm:presLayoutVars>
      </dgm:prSet>
      <dgm:spPr/>
    </dgm:pt>
    <dgm:pt modelId="{0510E624-540B-4466-B865-E7EC3AF52869}" type="pres">
      <dgm:prSet presAssocID="{FA93992B-C0AF-4820-904F-69C7C181BED5}" presName="rootComposite3" presStyleCnt="0"/>
      <dgm:spPr/>
    </dgm:pt>
    <dgm:pt modelId="{E44DFFFF-4101-4632-B448-D464FA6992BB}" type="pres">
      <dgm:prSet presAssocID="{FA93992B-C0AF-4820-904F-69C7C181BED5}" presName="rootText3" presStyleLbl="asst1" presStyleIdx="0" presStyleCnt="6" custLinFactX="-47195" custLinFactNeighborX="-100000" custLinFactNeighborY="-3978">
        <dgm:presLayoutVars>
          <dgm:chPref val="3"/>
        </dgm:presLayoutVars>
      </dgm:prSet>
      <dgm:spPr/>
    </dgm:pt>
    <dgm:pt modelId="{DE493675-AAC8-4DF2-8ADA-BC0D4B52E659}" type="pres">
      <dgm:prSet presAssocID="{FA93992B-C0AF-4820-904F-69C7C181BED5}" presName="rootConnector3" presStyleLbl="asst1" presStyleIdx="0" presStyleCnt="6"/>
      <dgm:spPr/>
    </dgm:pt>
    <dgm:pt modelId="{A37903E9-61A9-4650-8016-A2FD7D8B7DC4}" type="pres">
      <dgm:prSet presAssocID="{FA93992B-C0AF-4820-904F-69C7C181BED5}" presName="hierChild6" presStyleCnt="0"/>
      <dgm:spPr/>
    </dgm:pt>
    <dgm:pt modelId="{032C728C-D1CB-4825-BE80-1D453217F903}" type="pres">
      <dgm:prSet presAssocID="{FA93992B-C0AF-4820-904F-69C7C181BED5}" presName="hierChild7" presStyleCnt="0"/>
      <dgm:spPr/>
    </dgm:pt>
    <dgm:pt modelId="{A62411C5-8175-4536-83C9-CA4E7CD66510}" type="pres">
      <dgm:prSet presAssocID="{263B59A3-F24A-4F55-8670-453722ACE5A6}" presName="Name111" presStyleLbl="parChTrans1D2" presStyleIdx="4" presStyleCnt="9"/>
      <dgm:spPr/>
    </dgm:pt>
    <dgm:pt modelId="{4E9F0FD6-AC81-4AF2-A633-06D4F6E27B6C}" type="pres">
      <dgm:prSet presAssocID="{389C9A15-705E-4721-AA52-A782C5FDE1F6}" presName="hierRoot3" presStyleCnt="0">
        <dgm:presLayoutVars>
          <dgm:hierBranch val="init"/>
        </dgm:presLayoutVars>
      </dgm:prSet>
      <dgm:spPr/>
    </dgm:pt>
    <dgm:pt modelId="{0B65A0BC-E245-4291-889E-E757CD694D58}" type="pres">
      <dgm:prSet presAssocID="{389C9A15-705E-4721-AA52-A782C5FDE1F6}" presName="rootComposite3" presStyleCnt="0"/>
      <dgm:spPr/>
    </dgm:pt>
    <dgm:pt modelId="{15055B37-02BB-4FF4-B86D-A384E5A46B38}" type="pres">
      <dgm:prSet presAssocID="{389C9A15-705E-4721-AA52-A782C5FDE1F6}" presName="rootText3" presStyleLbl="asst1" presStyleIdx="1" presStyleCnt="6" custLinFactX="44211" custLinFactNeighborX="100000" custLinFactNeighborY="-1989">
        <dgm:presLayoutVars>
          <dgm:chPref val="3"/>
        </dgm:presLayoutVars>
      </dgm:prSet>
      <dgm:spPr/>
    </dgm:pt>
    <dgm:pt modelId="{763673B9-FF05-497E-B337-5FC9123A4D61}" type="pres">
      <dgm:prSet presAssocID="{389C9A15-705E-4721-AA52-A782C5FDE1F6}" presName="rootConnector3" presStyleLbl="asst1" presStyleIdx="1" presStyleCnt="6"/>
      <dgm:spPr/>
    </dgm:pt>
    <dgm:pt modelId="{75C603AA-3200-4241-928F-98573CF4C40A}" type="pres">
      <dgm:prSet presAssocID="{389C9A15-705E-4721-AA52-A782C5FDE1F6}" presName="hierChild6" presStyleCnt="0"/>
      <dgm:spPr/>
    </dgm:pt>
    <dgm:pt modelId="{1EE84F74-0309-4CD2-BE9E-9CDDFB2E0C2D}" type="pres">
      <dgm:prSet presAssocID="{389C9A15-705E-4721-AA52-A782C5FDE1F6}" presName="hierChild7" presStyleCnt="0"/>
      <dgm:spPr/>
    </dgm:pt>
    <dgm:pt modelId="{E914685D-ACE7-46E6-969F-0C415A1F55F7}" type="pres">
      <dgm:prSet presAssocID="{5606545C-DF72-48D7-90BF-901FF578DE60}" presName="Name111" presStyleLbl="parChTrans1D2" presStyleIdx="5" presStyleCnt="9"/>
      <dgm:spPr/>
    </dgm:pt>
    <dgm:pt modelId="{42873489-DCC5-468E-8957-97BC7A0C8649}" type="pres">
      <dgm:prSet presAssocID="{707EBD51-49EB-4ACD-82BD-3C6D4D208C00}" presName="hierRoot3" presStyleCnt="0">
        <dgm:presLayoutVars>
          <dgm:hierBranch val="init"/>
        </dgm:presLayoutVars>
      </dgm:prSet>
      <dgm:spPr/>
    </dgm:pt>
    <dgm:pt modelId="{3CF0A552-2F74-486C-BAE1-93B0E0C2DE11}" type="pres">
      <dgm:prSet presAssocID="{707EBD51-49EB-4ACD-82BD-3C6D4D208C00}" presName="rootComposite3" presStyleCnt="0"/>
      <dgm:spPr/>
    </dgm:pt>
    <dgm:pt modelId="{8786F971-D85C-4A4C-A7FD-331C366C0609}" type="pres">
      <dgm:prSet presAssocID="{707EBD51-49EB-4ACD-82BD-3C6D4D208C00}" presName="rootText3" presStyleLbl="asst1" presStyleIdx="2" presStyleCnt="6" custLinFactNeighborX="-16908" custLinFactNeighborY="-73598">
        <dgm:presLayoutVars>
          <dgm:chPref val="3"/>
        </dgm:presLayoutVars>
      </dgm:prSet>
      <dgm:spPr/>
    </dgm:pt>
    <dgm:pt modelId="{A4EE147D-8D1D-4926-9507-5F5E7696C0F2}" type="pres">
      <dgm:prSet presAssocID="{707EBD51-49EB-4ACD-82BD-3C6D4D208C00}" presName="rootConnector3" presStyleLbl="asst1" presStyleIdx="2" presStyleCnt="6"/>
      <dgm:spPr/>
    </dgm:pt>
    <dgm:pt modelId="{2401B4BA-7402-48BF-A67D-DC069024C1A3}" type="pres">
      <dgm:prSet presAssocID="{707EBD51-49EB-4ACD-82BD-3C6D4D208C00}" presName="hierChild6" presStyleCnt="0"/>
      <dgm:spPr/>
    </dgm:pt>
    <dgm:pt modelId="{2DE3800A-C0F4-4B0A-B4DF-9F2A487FD6DF}" type="pres">
      <dgm:prSet presAssocID="{707EBD51-49EB-4ACD-82BD-3C6D4D208C00}" presName="hierChild7" presStyleCnt="0"/>
      <dgm:spPr/>
    </dgm:pt>
    <dgm:pt modelId="{51D4B6D3-231D-425C-814A-1356CD75010F}" type="pres">
      <dgm:prSet presAssocID="{58A94F26-8F55-4C53-8599-E58AD90522F6}" presName="Name111" presStyleLbl="parChTrans1D2" presStyleIdx="6" presStyleCnt="9"/>
      <dgm:spPr/>
    </dgm:pt>
    <dgm:pt modelId="{BDABA80B-EFD6-4A79-B318-9D23B5DB10BF}" type="pres">
      <dgm:prSet presAssocID="{DDBC322E-0166-4705-BD19-A335388705D1}" presName="hierRoot3" presStyleCnt="0">
        <dgm:presLayoutVars>
          <dgm:hierBranch val="init"/>
        </dgm:presLayoutVars>
      </dgm:prSet>
      <dgm:spPr/>
    </dgm:pt>
    <dgm:pt modelId="{BDEADDA4-9911-48B4-9F57-2E2EBB0654AD}" type="pres">
      <dgm:prSet presAssocID="{DDBC322E-0166-4705-BD19-A335388705D1}" presName="rootComposite3" presStyleCnt="0"/>
      <dgm:spPr/>
    </dgm:pt>
    <dgm:pt modelId="{ED687C49-21A2-44DE-83A9-3F6843FF2582}" type="pres">
      <dgm:prSet presAssocID="{DDBC322E-0166-4705-BD19-A335388705D1}" presName="rootText3" presStyleLbl="asst1" presStyleIdx="3" presStyleCnt="6" custLinFactNeighborX="10940" custLinFactNeighborY="-73597">
        <dgm:presLayoutVars>
          <dgm:chPref val="3"/>
        </dgm:presLayoutVars>
      </dgm:prSet>
      <dgm:spPr/>
    </dgm:pt>
    <dgm:pt modelId="{E3DA5F42-234C-4967-AC6C-9D86E6A7CE9A}" type="pres">
      <dgm:prSet presAssocID="{DDBC322E-0166-4705-BD19-A335388705D1}" presName="rootConnector3" presStyleLbl="asst1" presStyleIdx="3" presStyleCnt="6"/>
      <dgm:spPr/>
    </dgm:pt>
    <dgm:pt modelId="{A7303A8D-001D-4BF2-AE1F-ACAF175666F8}" type="pres">
      <dgm:prSet presAssocID="{DDBC322E-0166-4705-BD19-A335388705D1}" presName="hierChild6" presStyleCnt="0"/>
      <dgm:spPr/>
    </dgm:pt>
    <dgm:pt modelId="{9D7E2C16-01A3-425B-B2FE-D85E6D0841CE}" type="pres">
      <dgm:prSet presAssocID="{DDBC322E-0166-4705-BD19-A335388705D1}" presName="hierChild7" presStyleCnt="0"/>
      <dgm:spPr/>
    </dgm:pt>
    <dgm:pt modelId="{48470F45-0032-4EE7-8727-5E70194BA79E}" type="pres">
      <dgm:prSet presAssocID="{FBF0030F-9C7E-4EB4-92EA-0948533133E7}" presName="Name111" presStyleLbl="parChTrans1D2" presStyleIdx="7" presStyleCnt="9"/>
      <dgm:spPr/>
    </dgm:pt>
    <dgm:pt modelId="{3AE0217C-8800-4CCC-805A-7FAA2D2A4B70}" type="pres">
      <dgm:prSet presAssocID="{98D7FF7D-651A-4A2D-8F7B-CE152B3F5A07}" presName="hierRoot3" presStyleCnt="0">
        <dgm:presLayoutVars>
          <dgm:hierBranch val="init"/>
        </dgm:presLayoutVars>
      </dgm:prSet>
      <dgm:spPr/>
    </dgm:pt>
    <dgm:pt modelId="{BD0463EB-41D9-4515-A7AA-7A5F6A80910E}" type="pres">
      <dgm:prSet presAssocID="{98D7FF7D-651A-4A2D-8F7B-CE152B3F5A07}" presName="rootComposite3" presStyleCnt="0"/>
      <dgm:spPr/>
    </dgm:pt>
    <dgm:pt modelId="{11137080-9DCA-4AA1-9FD8-369768F1D088}" type="pres">
      <dgm:prSet presAssocID="{98D7FF7D-651A-4A2D-8F7B-CE152B3F5A07}" presName="rootText3" presStyleLbl="asst1" presStyleIdx="4" presStyleCnt="6" custLinFactX="-42222" custLinFactY="-29293" custLinFactNeighborX="-100000" custLinFactNeighborY="-100000">
        <dgm:presLayoutVars>
          <dgm:chPref val="3"/>
        </dgm:presLayoutVars>
      </dgm:prSet>
      <dgm:spPr/>
    </dgm:pt>
    <dgm:pt modelId="{F3B85506-95CD-4EA8-B4D5-31B3DE668415}" type="pres">
      <dgm:prSet presAssocID="{98D7FF7D-651A-4A2D-8F7B-CE152B3F5A07}" presName="rootConnector3" presStyleLbl="asst1" presStyleIdx="4" presStyleCnt="6"/>
      <dgm:spPr/>
    </dgm:pt>
    <dgm:pt modelId="{7E07B31E-1637-496D-B345-77CEB7B3D5C5}" type="pres">
      <dgm:prSet presAssocID="{98D7FF7D-651A-4A2D-8F7B-CE152B3F5A07}" presName="hierChild6" presStyleCnt="0"/>
      <dgm:spPr/>
    </dgm:pt>
    <dgm:pt modelId="{C44834A8-3F69-4ABC-984D-2719DB4D465F}" type="pres">
      <dgm:prSet presAssocID="{98D7FF7D-651A-4A2D-8F7B-CE152B3F5A07}" presName="hierChild7" presStyleCnt="0"/>
      <dgm:spPr/>
    </dgm:pt>
    <dgm:pt modelId="{BF70EF64-C40A-4A8C-AA64-19183B1B0377}" type="pres">
      <dgm:prSet presAssocID="{F35373A6-BDE0-4081-932D-50A6A189D9D3}" presName="Name111" presStyleLbl="parChTrans1D2" presStyleIdx="8" presStyleCnt="9"/>
      <dgm:spPr/>
    </dgm:pt>
    <dgm:pt modelId="{3E8B7D95-9FA6-4CC2-B721-A0EF729F8F57}" type="pres">
      <dgm:prSet presAssocID="{76FBAB76-E5D0-4AC2-8AE9-EFF2BC25770E}" presName="hierRoot3" presStyleCnt="0">
        <dgm:presLayoutVars>
          <dgm:hierBranch val="init"/>
        </dgm:presLayoutVars>
      </dgm:prSet>
      <dgm:spPr/>
    </dgm:pt>
    <dgm:pt modelId="{2A929F87-A973-43FD-8A3A-6907544C49EC}" type="pres">
      <dgm:prSet presAssocID="{76FBAB76-E5D0-4AC2-8AE9-EFF2BC25770E}" presName="rootComposite3" presStyleCnt="0"/>
      <dgm:spPr/>
    </dgm:pt>
    <dgm:pt modelId="{808552B2-9636-42A7-8655-801BE890E175}" type="pres">
      <dgm:prSet presAssocID="{76FBAB76-E5D0-4AC2-8AE9-EFF2BC25770E}" presName="rootText3" presStyleLbl="asst1" presStyleIdx="5" presStyleCnt="6" custLinFactX="47195" custLinFactY="-27304" custLinFactNeighborX="100000" custLinFactNeighborY="-100000">
        <dgm:presLayoutVars>
          <dgm:chPref val="3"/>
        </dgm:presLayoutVars>
      </dgm:prSet>
      <dgm:spPr/>
    </dgm:pt>
    <dgm:pt modelId="{60ACCF4E-FA37-41B2-A672-11B6BEA66459}" type="pres">
      <dgm:prSet presAssocID="{76FBAB76-E5D0-4AC2-8AE9-EFF2BC25770E}" presName="rootConnector3" presStyleLbl="asst1" presStyleIdx="5" presStyleCnt="6"/>
      <dgm:spPr/>
    </dgm:pt>
    <dgm:pt modelId="{13D0E79A-EA3F-41EB-8F84-1DAB1D953AD5}" type="pres">
      <dgm:prSet presAssocID="{76FBAB76-E5D0-4AC2-8AE9-EFF2BC25770E}" presName="hierChild6" presStyleCnt="0"/>
      <dgm:spPr/>
    </dgm:pt>
    <dgm:pt modelId="{CB49E330-0F7B-4E87-93B0-B5BEE1286341}" type="pres">
      <dgm:prSet presAssocID="{76FBAB76-E5D0-4AC2-8AE9-EFF2BC25770E}" presName="hierChild7" presStyleCnt="0"/>
      <dgm:spPr/>
    </dgm:pt>
  </dgm:ptLst>
  <dgm:cxnLst>
    <dgm:cxn modelId="{D9C2F60E-2D52-4F9A-8787-63BC750D0C42}" type="presOf" srcId="{59C5DDC7-8584-434B-8DF6-0F4CEC88B5C3}" destId="{91879CDB-6177-4B8C-B78D-A119098CA343}" srcOrd="0" destOrd="0" presId="urn:microsoft.com/office/officeart/2005/8/layout/orgChart1"/>
    <dgm:cxn modelId="{F3EF340F-FD61-4420-86A5-178B2592FBBC}" type="presOf" srcId="{76EF8749-5C40-4F5D-8713-9E5E1AAF2E25}" destId="{F014D23D-04FF-4AF5-995D-A9C89FC491D6}" srcOrd="0" destOrd="0" presId="urn:microsoft.com/office/officeart/2005/8/layout/orgChart1"/>
    <dgm:cxn modelId="{B5A34A2C-5164-41FD-9801-63A7EA810A08}" type="presOf" srcId="{707EBD51-49EB-4ACD-82BD-3C6D4D208C00}" destId="{A4EE147D-8D1D-4926-9507-5F5E7696C0F2}" srcOrd="1" destOrd="0" presId="urn:microsoft.com/office/officeart/2005/8/layout/orgChart1"/>
    <dgm:cxn modelId="{AE2AD62C-2436-4AB2-8E00-1C938296B53C}" type="presOf" srcId="{DDBC322E-0166-4705-BD19-A335388705D1}" destId="{E3DA5F42-234C-4967-AC6C-9D86E6A7CE9A}" srcOrd="1" destOrd="0" presId="urn:microsoft.com/office/officeart/2005/8/layout/orgChart1"/>
    <dgm:cxn modelId="{2BF36F31-4ACC-4806-BCA6-E7C9FA0E4E6D}" type="presOf" srcId="{389C9A15-705E-4721-AA52-A782C5FDE1F6}" destId="{763673B9-FF05-497E-B337-5FC9123A4D61}" srcOrd="1" destOrd="0" presId="urn:microsoft.com/office/officeart/2005/8/layout/orgChart1"/>
    <dgm:cxn modelId="{13F2D934-5219-4F88-A2E3-B80690A5D355}" type="presOf" srcId="{9ED25386-51F4-4251-ACD9-8E9E3BAD781B}" destId="{DB211FD5-96F5-43F1-A67F-D556270CBF15}" srcOrd="1" destOrd="0" presId="urn:microsoft.com/office/officeart/2005/8/layout/orgChart1"/>
    <dgm:cxn modelId="{5E9EDB37-C149-4C3E-8806-2F311F7423BF}" srcId="{01196756-F123-4CEA-B707-76313C95B4AE}" destId="{9ED25386-51F4-4251-ACD9-8E9E3BAD781B}" srcOrd="8" destOrd="0" parTransId="{AD27C011-F0F0-49B2-A517-AE706322FBB7}" sibTransId="{2119BE9A-DBF6-4EB1-A648-F4B143F525C8}"/>
    <dgm:cxn modelId="{7530A039-9148-40F5-8738-6804E14A6B14}" type="presOf" srcId="{FA93992B-C0AF-4820-904F-69C7C181BED5}" destId="{E44DFFFF-4101-4632-B448-D464FA6992BB}" srcOrd="0" destOrd="0" presId="urn:microsoft.com/office/officeart/2005/8/layout/orgChart1"/>
    <dgm:cxn modelId="{8137CE5D-AC58-4475-B315-EA9A5B70721F}" type="presOf" srcId="{FA93992B-C0AF-4820-904F-69C7C181BED5}" destId="{DE493675-AAC8-4DF2-8ADA-BC0D4B52E659}" srcOrd="1" destOrd="0" presId="urn:microsoft.com/office/officeart/2005/8/layout/orgChart1"/>
    <dgm:cxn modelId="{4DF2CB61-1A1C-464F-9706-99A9128CEA8B}" srcId="{01196756-F123-4CEA-B707-76313C95B4AE}" destId="{FA93992B-C0AF-4820-904F-69C7C181BED5}" srcOrd="0" destOrd="0" parTransId="{D537D157-5EEE-47E0-B1C9-390AEF2C5C9C}" sibTransId="{21049F69-8714-4B62-90BA-ADE707B1906C}"/>
    <dgm:cxn modelId="{2B6B1862-A080-4BEB-90D9-55912F776C23}" type="presOf" srcId="{DDBC322E-0166-4705-BD19-A335388705D1}" destId="{ED687C49-21A2-44DE-83A9-3F6843FF2582}" srcOrd="0" destOrd="0" presId="urn:microsoft.com/office/officeart/2005/8/layout/orgChart1"/>
    <dgm:cxn modelId="{D1948145-2C22-4A73-B7E1-7DB41E7DEFC8}" srcId="{01196756-F123-4CEA-B707-76313C95B4AE}" destId="{707EBD51-49EB-4ACD-82BD-3C6D4D208C00}" srcOrd="2" destOrd="0" parTransId="{5606545C-DF72-48D7-90BF-901FF578DE60}" sibTransId="{53852615-0211-4010-BB9F-FEC789ABD7D9}"/>
    <dgm:cxn modelId="{A82DF545-C08B-4129-89B7-2C46BBBC4495}" type="presOf" srcId="{01196756-F123-4CEA-B707-76313C95B4AE}" destId="{61A67D0C-E744-46F6-80DF-0FE656992528}" srcOrd="1" destOrd="0" presId="urn:microsoft.com/office/officeart/2005/8/layout/orgChart1"/>
    <dgm:cxn modelId="{AF046F69-8EB6-4639-A6A1-EB1ACBD39A83}" type="presOf" srcId="{9ED25386-51F4-4251-ACD9-8E9E3BAD781B}" destId="{0A8E63FC-5D5F-48F5-8F39-75A18270C81B}" srcOrd="0" destOrd="0" presId="urn:microsoft.com/office/officeart/2005/8/layout/orgChart1"/>
    <dgm:cxn modelId="{BB658D4B-BEC6-43EB-9981-5CD50F3E6230}" srcId="{1009EBB8-70DD-4EA5-997E-DF4D4E4F8E61}" destId="{01196756-F123-4CEA-B707-76313C95B4AE}" srcOrd="0" destOrd="0" parTransId="{8F7E63C2-91B5-400C-8899-76E13CC0631C}" sibTransId="{36963A00-EE0A-4239-BF56-A37906ECF132}"/>
    <dgm:cxn modelId="{92285D4C-1B6A-4D10-9140-637E0EEFDBC7}" type="presOf" srcId="{76EF8749-5C40-4F5D-8713-9E5E1AAF2E25}" destId="{E4C7FE75-65D3-434D-9CE9-8385CD4B8704}" srcOrd="1" destOrd="0" presId="urn:microsoft.com/office/officeart/2005/8/layout/orgChart1"/>
    <dgm:cxn modelId="{F97C714D-D7BD-44BE-B174-73468E7A4FD7}" type="presOf" srcId="{FBF0030F-9C7E-4EB4-92EA-0948533133E7}" destId="{48470F45-0032-4EE7-8727-5E70194BA79E}" srcOrd="0" destOrd="0" presId="urn:microsoft.com/office/officeart/2005/8/layout/orgChart1"/>
    <dgm:cxn modelId="{6AE99A50-D45C-4E50-9323-B957C88A7BC7}" type="presOf" srcId="{98D7FF7D-651A-4A2D-8F7B-CE152B3F5A07}" destId="{F3B85506-95CD-4EA8-B4D5-31B3DE668415}" srcOrd="1" destOrd="0" presId="urn:microsoft.com/office/officeart/2005/8/layout/orgChart1"/>
    <dgm:cxn modelId="{828D9B56-BD2C-479D-87DA-BF41A4658FF7}" srcId="{01196756-F123-4CEA-B707-76313C95B4AE}" destId="{59C5DDC7-8584-434B-8DF6-0F4CEC88B5C3}" srcOrd="6" destOrd="0" parTransId="{0E455CA1-7E8F-4F61-A71F-ED96A03BD0DC}" sibTransId="{D7522CE2-DD74-4C70-A9B9-3D4F6CA3B0E5}"/>
    <dgm:cxn modelId="{2AD1457A-2D45-4315-B2AB-02E711D79351}" type="presOf" srcId="{AD27C011-F0F0-49B2-A517-AE706322FBB7}" destId="{3DD312B0-F157-4A20-94EA-3945EA86668B}" srcOrd="0" destOrd="0" presId="urn:microsoft.com/office/officeart/2005/8/layout/orgChart1"/>
    <dgm:cxn modelId="{F480987C-2E47-41B0-B112-ADE83B37B1A0}" type="presOf" srcId="{0E455CA1-7E8F-4F61-A71F-ED96A03BD0DC}" destId="{5BBE34C5-FE28-4A42-8E6A-0FD9645797EB}" srcOrd="0" destOrd="0" presId="urn:microsoft.com/office/officeart/2005/8/layout/orgChart1"/>
    <dgm:cxn modelId="{475BFB82-A3EC-40A1-A884-3D4CCC87ECC4}" type="presOf" srcId="{263B59A3-F24A-4F55-8670-453722ACE5A6}" destId="{A62411C5-8175-4536-83C9-CA4E7CD66510}" srcOrd="0" destOrd="0" presId="urn:microsoft.com/office/officeart/2005/8/layout/orgChart1"/>
    <dgm:cxn modelId="{F8E7FCA1-B3F7-4BDE-A1BB-D8D3B0D0868C}" type="presOf" srcId="{01196756-F123-4CEA-B707-76313C95B4AE}" destId="{E89B3ADB-48A9-4A9A-A27F-3CB8836CD05B}" srcOrd="0" destOrd="0" presId="urn:microsoft.com/office/officeart/2005/8/layout/orgChart1"/>
    <dgm:cxn modelId="{7AB408A4-21F0-4657-8693-1023F7E651F7}" type="presOf" srcId="{34CE6A5F-AC67-4FED-9121-847AD3A749CB}" destId="{A8EC42DE-FDC6-4A95-A0FE-B99F01BBC564}" srcOrd="0" destOrd="0" presId="urn:microsoft.com/office/officeart/2005/8/layout/orgChart1"/>
    <dgm:cxn modelId="{362CF3B2-A05A-40D1-BCA9-F06E0ABB897B}" srcId="{01196756-F123-4CEA-B707-76313C95B4AE}" destId="{DDBC322E-0166-4705-BD19-A335388705D1}" srcOrd="3" destOrd="0" parTransId="{58A94F26-8F55-4C53-8599-E58AD90522F6}" sibTransId="{4AAC02A3-D6AB-4E5A-BF11-F0DE0181CA0C}"/>
    <dgm:cxn modelId="{538DCCB6-0330-4F76-A366-A8F2239804B6}" type="presOf" srcId="{59C5DDC7-8584-434B-8DF6-0F4CEC88B5C3}" destId="{B1691311-77C8-44B5-9FEE-021722919259}" srcOrd="1" destOrd="0" presId="urn:microsoft.com/office/officeart/2005/8/layout/orgChart1"/>
    <dgm:cxn modelId="{89AF6FBA-F287-42E0-8E0B-B30783F51458}" type="presOf" srcId="{1009EBB8-70DD-4EA5-997E-DF4D4E4F8E61}" destId="{0F513CBA-272C-4232-B6E1-0889D0494C2B}" srcOrd="0" destOrd="0" presId="urn:microsoft.com/office/officeart/2005/8/layout/orgChart1"/>
    <dgm:cxn modelId="{E6C299BF-1720-42E6-BAB3-FE4C69B99455}" type="presOf" srcId="{5606545C-DF72-48D7-90BF-901FF578DE60}" destId="{E914685D-ACE7-46E6-969F-0C415A1F55F7}" srcOrd="0" destOrd="0" presId="urn:microsoft.com/office/officeart/2005/8/layout/orgChart1"/>
    <dgm:cxn modelId="{676043C1-1601-4EC5-8E0F-AE8003BCEA39}" srcId="{01196756-F123-4CEA-B707-76313C95B4AE}" destId="{76FBAB76-E5D0-4AC2-8AE9-EFF2BC25770E}" srcOrd="5" destOrd="0" parTransId="{F35373A6-BDE0-4081-932D-50A6A189D9D3}" sibTransId="{37A9421A-7809-4851-9FEE-FBB94CBA3A8D}"/>
    <dgm:cxn modelId="{B5319FC7-EF00-47DB-B4B1-D1719FFA7BE4}" type="presOf" srcId="{58A94F26-8F55-4C53-8599-E58AD90522F6}" destId="{51D4B6D3-231D-425C-814A-1356CD75010F}" srcOrd="0" destOrd="0" presId="urn:microsoft.com/office/officeart/2005/8/layout/orgChart1"/>
    <dgm:cxn modelId="{58AE3BCA-6CC9-4E99-B0E5-879AD092AF7C}" type="presOf" srcId="{76FBAB76-E5D0-4AC2-8AE9-EFF2BC25770E}" destId="{60ACCF4E-FA37-41B2-A672-11B6BEA66459}" srcOrd="1" destOrd="0" presId="urn:microsoft.com/office/officeart/2005/8/layout/orgChart1"/>
    <dgm:cxn modelId="{CDD93BCB-0791-47A2-9EFF-D4149FA40934}" srcId="{01196756-F123-4CEA-B707-76313C95B4AE}" destId="{389C9A15-705E-4721-AA52-A782C5FDE1F6}" srcOrd="1" destOrd="0" parTransId="{263B59A3-F24A-4F55-8670-453722ACE5A6}" sibTransId="{760EB61D-6117-4998-8DED-44520844B2FC}"/>
    <dgm:cxn modelId="{3FE232CF-AA13-43C5-8CB5-8BBEF41E29EE}" srcId="{01196756-F123-4CEA-B707-76313C95B4AE}" destId="{98D7FF7D-651A-4A2D-8F7B-CE152B3F5A07}" srcOrd="4" destOrd="0" parTransId="{FBF0030F-9C7E-4EB4-92EA-0948533133E7}" sibTransId="{B243AF0B-83F0-4582-810E-D05B1F51ED44}"/>
    <dgm:cxn modelId="{DF6770D0-525F-466D-9932-3C41DD30960C}" type="presOf" srcId="{D537D157-5EEE-47E0-B1C9-390AEF2C5C9C}" destId="{D979C6B0-55FF-47DB-9022-2D910E5F864D}" srcOrd="0" destOrd="0" presId="urn:microsoft.com/office/officeart/2005/8/layout/orgChart1"/>
    <dgm:cxn modelId="{CDA1ECD7-1232-4069-81F2-6CC499D806DF}" srcId="{01196756-F123-4CEA-B707-76313C95B4AE}" destId="{76EF8749-5C40-4F5D-8713-9E5E1AAF2E25}" srcOrd="7" destOrd="0" parTransId="{34CE6A5F-AC67-4FED-9121-847AD3A749CB}" sibTransId="{D7ECF922-156C-4D0E-A3CC-C10BA96A3908}"/>
    <dgm:cxn modelId="{1099B8D8-B148-4130-932B-D50DE5458298}" type="presOf" srcId="{76FBAB76-E5D0-4AC2-8AE9-EFF2BC25770E}" destId="{808552B2-9636-42A7-8655-801BE890E175}" srcOrd="0" destOrd="0" presId="urn:microsoft.com/office/officeart/2005/8/layout/orgChart1"/>
    <dgm:cxn modelId="{5A0069EF-57C9-4CDF-93D3-D228C26D3FD1}" type="presOf" srcId="{389C9A15-705E-4721-AA52-A782C5FDE1F6}" destId="{15055B37-02BB-4FF4-B86D-A384E5A46B38}" srcOrd="0" destOrd="0" presId="urn:microsoft.com/office/officeart/2005/8/layout/orgChart1"/>
    <dgm:cxn modelId="{E212FEF5-3575-45CB-8C0C-71BC98268F1B}" type="presOf" srcId="{707EBD51-49EB-4ACD-82BD-3C6D4D208C00}" destId="{8786F971-D85C-4A4C-A7FD-331C366C0609}" srcOrd="0" destOrd="0" presId="urn:microsoft.com/office/officeart/2005/8/layout/orgChart1"/>
    <dgm:cxn modelId="{DA9FE1FC-34D9-42A0-ADF4-E4E8168689A0}" type="presOf" srcId="{F35373A6-BDE0-4081-932D-50A6A189D9D3}" destId="{BF70EF64-C40A-4A8C-AA64-19183B1B0377}" srcOrd="0" destOrd="0" presId="urn:microsoft.com/office/officeart/2005/8/layout/orgChart1"/>
    <dgm:cxn modelId="{C6FF33FF-D9B5-4223-92CD-A83210E0BE69}" type="presOf" srcId="{98D7FF7D-651A-4A2D-8F7B-CE152B3F5A07}" destId="{11137080-9DCA-4AA1-9FD8-369768F1D088}" srcOrd="0" destOrd="0" presId="urn:microsoft.com/office/officeart/2005/8/layout/orgChart1"/>
    <dgm:cxn modelId="{0BDBCD12-D011-4445-934F-F87051C507E7}" type="presParOf" srcId="{0F513CBA-272C-4232-B6E1-0889D0494C2B}" destId="{AE3A2FAF-B2EA-4EB9-B6FA-720DBE809060}" srcOrd="0" destOrd="0" presId="urn:microsoft.com/office/officeart/2005/8/layout/orgChart1"/>
    <dgm:cxn modelId="{43C5CA45-E727-444A-B53D-98F5372367D6}" type="presParOf" srcId="{AE3A2FAF-B2EA-4EB9-B6FA-720DBE809060}" destId="{0B12DC40-BDE3-49F8-B32A-9E641E212D44}" srcOrd="0" destOrd="0" presId="urn:microsoft.com/office/officeart/2005/8/layout/orgChart1"/>
    <dgm:cxn modelId="{1AC66684-5865-48F8-985B-97F566D2C5EB}" type="presParOf" srcId="{0B12DC40-BDE3-49F8-B32A-9E641E212D44}" destId="{E89B3ADB-48A9-4A9A-A27F-3CB8836CD05B}" srcOrd="0" destOrd="0" presId="urn:microsoft.com/office/officeart/2005/8/layout/orgChart1"/>
    <dgm:cxn modelId="{50BABD9A-E9C7-4AB4-B9F5-ED5962318BF0}" type="presParOf" srcId="{0B12DC40-BDE3-49F8-B32A-9E641E212D44}" destId="{61A67D0C-E744-46F6-80DF-0FE656992528}" srcOrd="1" destOrd="0" presId="urn:microsoft.com/office/officeart/2005/8/layout/orgChart1"/>
    <dgm:cxn modelId="{B060B981-E351-4A42-A4DA-A6CA06419D4F}" type="presParOf" srcId="{AE3A2FAF-B2EA-4EB9-B6FA-720DBE809060}" destId="{CE362221-2C34-40CF-80C3-6F0B842C4A10}" srcOrd="1" destOrd="0" presId="urn:microsoft.com/office/officeart/2005/8/layout/orgChart1"/>
    <dgm:cxn modelId="{F6A1C5DD-931A-4BF9-8754-9EB516A9E149}" type="presParOf" srcId="{CE362221-2C34-40CF-80C3-6F0B842C4A10}" destId="{5BBE34C5-FE28-4A42-8E6A-0FD9645797EB}" srcOrd="0" destOrd="0" presId="urn:microsoft.com/office/officeart/2005/8/layout/orgChart1"/>
    <dgm:cxn modelId="{481793C3-9F4C-4194-B2F7-A1DA02163335}" type="presParOf" srcId="{CE362221-2C34-40CF-80C3-6F0B842C4A10}" destId="{4CEB26A8-F298-4B2F-9D77-F81CCF747184}" srcOrd="1" destOrd="0" presId="urn:microsoft.com/office/officeart/2005/8/layout/orgChart1"/>
    <dgm:cxn modelId="{0DD88536-B760-439A-B8CD-33E50453391D}" type="presParOf" srcId="{4CEB26A8-F298-4B2F-9D77-F81CCF747184}" destId="{A41DC238-61C5-4DC6-891C-5459910E63E6}" srcOrd="0" destOrd="0" presId="urn:microsoft.com/office/officeart/2005/8/layout/orgChart1"/>
    <dgm:cxn modelId="{7CD76FB8-1945-43D0-A072-2BF1F9EC105D}" type="presParOf" srcId="{A41DC238-61C5-4DC6-891C-5459910E63E6}" destId="{91879CDB-6177-4B8C-B78D-A119098CA343}" srcOrd="0" destOrd="0" presId="urn:microsoft.com/office/officeart/2005/8/layout/orgChart1"/>
    <dgm:cxn modelId="{4162B800-E55A-4FE4-8AE6-620D75A0DC99}" type="presParOf" srcId="{A41DC238-61C5-4DC6-891C-5459910E63E6}" destId="{B1691311-77C8-44B5-9FEE-021722919259}" srcOrd="1" destOrd="0" presId="urn:microsoft.com/office/officeart/2005/8/layout/orgChart1"/>
    <dgm:cxn modelId="{14F1FBAF-C06B-4624-AF67-EA37BDC7DA44}" type="presParOf" srcId="{4CEB26A8-F298-4B2F-9D77-F81CCF747184}" destId="{1202E52D-4950-416C-9194-453F1D4DA5F5}" srcOrd="1" destOrd="0" presId="urn:microsoft.com/office/officeart/2005/8/layout/orgChart1"/>
    <dgm:cxn modelId="{22D24F74-3951-4C2E-A53A-DF6E2931D7CF}" type="presParOf" srcId="{4CEB26A8-F298-4B2F-9D77-F81CCF747184}" destId="{B151C32B-C334-472A-A29E-776D70DFA119}" srcOrd="2" destOrd="0" presId="urn:microsoft.com/office/officeart/2005/8/layout/orgChart1"/>
    <dgm:cxn modelId="{03AAF2BC-A1D2-44DB-B452-57FB8808F13F}" type="presParOf" srcId="{CE362221-2C34-40CF-80C3-6F0B842C4A10}" destId="{A8EC42DE-FDC6-4A95-A0FE-B99F01BBC564}" srcOrd="2" destOrd="0" presId="urn:microsoft.com/office/officeart/2005/8/layout/orgChart1"/>
    <dgm:cxn modelId="{2D96FC79-D20D-41C4-97F8-49115DF61DBD}" type="presParOf" srcId="{CE362221-2C34-40CF-80C3-6F0B842C4A10}" destId="{A8DF2F86-F9D3-43C4-A3EE-578AAE987B14}" srcOrd="3" destOrd="0" presId="urn:microsoft.com/office/officeart/2005/8/layout/orgChart1"/>
    <dgm:cxn modelId="{3B42812B-7217-49E2-88DC-8901115E313B}" type="presParOf" srcId="{A8DF2F86-F9D3-43C4-A3EE-578AAE987B14}" destId="{3355E09B-F0EE-43C8-9960-7E5F7F1B373F}" srcOrd="0" destOrd="0" presId="urn:microsoft.com/office/officeart/2005/8/layout/orgChart1"/>
    <dgm:cxn modelId="{E7630437-8F8C-41E6-914C-AA0ACE055B42}" type="presParOf" srcId="{3355E09B-F0EE-43C8-9960-7E5F7F1B373F}" destId="{F014D23D-04FF-4AF5-995D-A9C89FC491D6}" srcOrd="0" destOrd="0" presId="urn:microsoft.com/office/officeart/2005/8/layout/orgChart1"/>
    <dgm:cxn modelId="{B55649A0-9866-4F3D-8F42-F439A6E61C27}" type="presParOf" srcId="{3355E09B-F0EE-43C8-9960-7E5F7F1B373F}" destId="{E4C7FE75-65D3-434D-9CE9-8385CD4B8704}" srcOrd="1" destOrd="0" presId="urn:microsoft.com/office/officeart/2005/8/layout/orgChart1"/>
    <dgm:cxn modelId="{F4528D5A-05E2-40D2-8212-76A871E2AF1C}" type="presParOf" srcId="{A8DF2F86-F9D3-43C4-A3EE-578AAE987B14}" destId="{F2401A26-83EC-4379-B031-ECB0B53F26E3}" srcOrd="1" destOrd="0" presId="urn:microsoft.com/office/officeart/2005/8/layout/orgChart1"/>
    <dgm:cxn modelId="{E4A1382C-58B8-4B48-9B0F-0C24235A0CB1}" type="presParOf" srcId="{A8DF2F86-F9D3-43C4-A3EE-578AAE987B14}" destId="{E860B625-BA3D-4202-B2F5-DCF646EBD345}" srcOrd="2" destOrd="0" presId="urn:microsoft.com/office/officeart/2005/8/layout/orgChart1"/>
    <dgm:cxn modelId="{CC27FEF1-F6E2-41A2-BA0F-19F74545AD76}" type="presParOf" srcId="{CE362221-2C34-40CF-80C3-6F0B842C4A10}" destId="{3DD312B0-F157-4A20-94EA-3945EA86668B}" srcOrd="4" destOrd="0" presId="urn:microsoft.com/office/officeart/2005/8/layout/orgChart1"/>
    <dgm:cxn modelId="{9546414E-5EF3-4348-B037-CB96EFF89348}" type="presParOf" srcId="{CE362221-2C34-40CF-80C3-6F0B842C4A10}" destId="{15CE2DC3-B9D5-4230-B397-E1F9F54D750C}" srcOrd="5" destOrd="0" presId="urn:microsoft.com/office/officeart/2005/8/layout/orgChart1"/>
    <dgm:cxn modelId="{30A44E8D-966B-4B52-BB93-FCBEDB9EB09F}" type="presParOf" srcId="{15CE2DC3-B9D5-4230-B397-E1F9F54D750C}" destId="{FB24671F-4DD8-4EBF-BACD-001A351026EA}" srcOrd="0" destOrd="0" presId="urn:microsoft.com/office/officeart/2005/8/layout/orgChart1"/>
    <dgm:cxn modelId="{26572A29-E81B-4ACE-B556-A3190DFC5250}" type="presParOf" srcId="{FB24671F-4DD8-4EBF-BACD-001A351026EA}" destId="{0A8E63FC-5D5F-48F5-8F39-75A18270C81B}" srcOrd="0" destOrd="0" presId="urn:microsoft.com/office/officeart/2005/8/layout/orgChart1"/>
    <dgm:cxn modelId="{C8BE6918-10B5-4858-8752-3C185A51980B}" type="presParOf" srcId="{FB24671F-4DD8-4EBF-BACD-001A351026EA}" destId="{DB211FD5-96F5-43F1-A67F-D556270CBF15}" srcOrd="1" destOrd="0" presId="urn:microsoft.com/office/officeart/2005/8/layout/orgChart1"/>
    <dgm:cxn modelId="{F0CB660F-584D-48E9-9AD6-788E78AF187D}" type="presParOf" srcId="{15CE2DC3-B9D5-4230-B397-E1F9F54D750C}" destId="{84EF1C9B-C1EF-43E3-AB6E-28A7DF8709B6}" srcOrd="1" destOrd="0" presId="urn:microsoft.com/office/officeart/2005/8/layout/orgChart1"/>
    <dgm:cxn modelId="{0EB181D7-E87C-45CE-BD31-4BD0C5BE5EFE}" type="presParOf" srcId="{15CE2DC3-B9D5-4230-B397-E1F9F54D750C}" destId="{9059E34F-8265-4042-A191-27B19F9B2768}" srcOrd="2" destOrd="0" presId="urn:microsoft.com/office/officeart/2005/8/layout/orgChart1"/>
    <dgm:cxn modelId="{B7F74272-A780-4BE8-B528-DBAB126C7586}" type="presParOf" srcId="{AE3A2FAF-B2EA-4EB9-B6FA-720DBE809060}" destId="{D24FA61A-5127-4DE6-B60A-3DDA5F62E0F6}" srcOrd="2" destOrd="0" presId="urn:microsoft.com/office/officeart/2005/8/layout/orgChart1"/>
    <dgm:cxn modelId="{1B83F792-192A-428D-911B-75CEE5204011}" type="presParOf" srcId="{D24FA61A-5127-4DE6-B60A-3DDA5F62E0F6}" destId="{D979C6B0-55FF-47DB-9022-2D910E5F864D}" srcOrd="0" destOrd="0" presId="urn:microsoft.com/office/officeart/2005/8/layout/orgChart1"/>
    <dgm:cxn modelId="{764C468C-E59B-41DF-A979-5BA81171055A}" type="presParOf" srcId="{D24FA61A-5127-4DE6-B60A-3DDA5F62E0F6}" destId="{E93805C4-918B-47B7-86E9-6721A9878158}" srcOrd="1" destOrd="0" presId="urn:microsoft.com/office/officeart/2005/8/layout/orgChart1"/>
    <dgm:cxn modelId="{134077FD-7FF3-4D20-85F9-56AEA1EC560C}" type="presParOf" srcId="{E93805C4-918B-47B7-86E9-6721A9878158}" destId="{0510E624-540B-4466-B865-E7EC3AF52869}" srcOrd="0" destOrd="0" presId="urn:microsoft.com/office/officeart/2005/8/layout/orgChart1"/>
    <dgm:cxn modelId="{41058431-E120-44CE-A6DA-3C95C2B53013}" type="presParOf" srcId="{0510E624-540B-4466-B865-E7EC3AF52869}" destId="{E44DFFFF-4101-4632-B448-D464FA6992BB}" srcOrd="0" destOrd="0" presId="urn:microsoft.com/office/officeart/2005/8/layout/orgChart1"/>
    <dgm:cxn modelId="{66CB8833-E7AD-4872-B2B7-95BBB6C3E4F4}" type="presParOf" srcId="{0510E624-540B-4466-B865-E7EC3AF52869}" destId="{DE493675-AAC8-4DF2-8ADA-BC0D4B52E659}" srcOrd="1" destOrd="0" presId="urn:microsoft.com/office/officeart/2005/8/layout/orgChart1"/>
    <dgm:cxn modelId="{21438F8C-5339-4DEF-8670-305FA73BC96F}" type="presParOf" srcId="{E93805C4-918B-47B7-86E9-6721A9878158}" destId="{A37903E9-61A9-4650-8016-A2FD7D8B7DC4}" srcOrd="1" destOrd="0" presId="urn:microsoft.com/office/officeart/2005/8/layout/orgChart1"/>
    <dgm:cxn modelId="{5A64CDC4-62E6-45D0-B6A8-3CE4100C7F42}" type="presParOf" srcId="{E93805C4-918B-47B7-86E9-6721A9878158}" destId="{032C728C-D1CB-4825-BE80-1D453217F903}" srcOrd="2" destOrd="0" presId="urn:microsoft.com/office/officeart/2005/8/layout/orgChart1"/>
    <dgm:cxn modelId="{BF577F09-37DA-40AA-BA07-EF9B21F1B38C}" type="presParOf" srcId="{D24FA61A-5127-4DE6-B60A-3DDA5F62E0F6}" destId="{A62411C5-8175-4536-83C9-CA4E7CD66510}" srcOrd="2" destOrd="0" presId="urn:microsoft.com/office/officeart/2005/8/layout/orgChart1"/>
    <dgm:cxn modelId="{BDCE4332-4905-4AEE-8F49-90B0788CF180}" type="presParOf" srcId="{D24FA61A-5127-4DE6-B60A-3DDA5F62E0F6}" destId="{4E9F0FD6-AC81-4AF2-A633-06D4F6E27B6C}" srcOrd="3" destOrd="0" presId="urn:microsoft.com/office/officeart/2005/8/layout/orgChart1"/>
    <dgm:cxn modelId="{8F98964F-E8C3-4AC6-9E77-0551E80DDA54}" type="presParOf" srcId="{4E9F0FD6-AC81-4AF2-A633-06D4F6E27B6C}" destId="{0B65A0BC-E245-4291-889E-E757CD694D58}" srcOrd="0" destOrd="0" presId="urn:microsoft.com/office/officeart/2005/8/layout/orgChart1"/>
    <dgm:cxn modelId="{5AA640DF-ADBC-46E9-A9A1-BEE3342EDA15}" type="presParOf" srcId="{0B65A0BC-E245-4291-889E-E757CD694D58}" destId="{15055B37-02BB-4FF4-B86D-A384E5A46B38}" srcOrd="0" destOrd="0" presId="urn:microsoft.com/office/officeart/2005/8/layout/orgChart1"/>
    <dgm:cxn modelId="{5D0E45F5-5AFD-4D48-A374-06BE1C19B225}" type="presParOf" srcId="{0B65A0BC-E245-4291-889E-E757CD694D58}" destId="{763673B9-FF05-497E-B337-5FC9123A4D61}" srcOrd="1" destOrd="0" presId="urn:microsoft.com/office/officeart/2005/8/layout/orgChart1"/>
    <dgm:cxn modelId="{D56C8426-9584-4870-8D27-B36C71BB5A46}" type="presParOf" srcId="{4E9F0FD6-AC81-4AF2-A633-06D4F6E27B6C}" destId="{75C603AA-3200-4241-928F-98573CF4C40A}" srcOrd="1" destOrd="0" presId="urn:microsoft.com/office/officeart/2005/8/layout/orgChart1"/>
    <dgm:cxn modelId="{41556793-6274-4B6B-A2CC-0AB2B4CF5D72}" type="presParOf" srcId="{4E9F0FD6-AC81-4AF2-A633-06D4F6E27B6C}" destId="{1EE84F74-0309-4CD2-BE9E-9CDDFB2E0C2D}" srcOrd="2" destOrd="0" presId="urn:microsoft.com/office/officeart/2005/8/layout/orgChart1"/>
    <dgm:cxn modelId="{BD2D8A01-0C7F-4051-8BC1-3D52A28D9A50}" type="presParOf" srcId="{D24FA61A-5127-4DE6-B60A-3DDA5F62E0F6}" destId="{E914685D-ACE7-46E6-969F-0C415A1F55F7}" srcOrd="4" destOrd="0" presId="urn:microsoft.com/office/officeart/2005/8/layout/orgChart1"/>
    <dgm:cxn modelId="{D0F5CC27-5649-494E-8EC6-CCA8CF7979FB}" type="presParOf" srcId="{D24FA61A-5127-4DE6-B60A-3DDA5F62E0F6}" destId="{42873489-DCC5-468E-8957-97BC7A0C8649}" srcOrd="5" destOrd="0" presId="urn:microsoft.com/office/officeart/2005/8/layout/orgChart1"/>
    <dgm:cxn modelId="{86756A6B-30D2-4991-A4BC-ED50748C36A3}" type="presParOf" srcId="{42873489-DCC5-468E-8957-97BC7A0C8649}" destId="{3CF0A552-2F74-486C-BAE1-93B0E0C2DE11}" srcOrd="0" destOrd="0" presId="urn:microsoft.com/office/officeart/2005/8/layout/orgChart1"/>
    <dgm:cxn modelId="{299C3D79-66FB-4AEA-BB3B-B002CC8E3034}" type="presParOf" srcId="{3CF0A552-2F74-486C-BAE1-93B0E0C2DE11}" destId="{8786F971-D85C-4A4C-A7FD-331C366C0609}" srcOrd="0" destOrd="0" presId="urn:microsoft.com/office/officeart/2005/8/layout/orgChart1"/>
    <dgm:cxn modelId="{12E49299-D741-4AF2-BE4F-D80CA187F97C}" type="presParOf" srcId="{3CF0A552-2F74-486C-BAE1-93B0E0C2DE11}" destId="{A4EE147D-8D1D-4926-9507-5F5E7696C0F2}" srcOrd="1" destOrd="0" presId="urn:microsoft.com/office/officeart/2005/8/layout/orgChart1"/>
    <dgm:cxn modelId="{4C4A929F-B343-4C2F-B081-B676DFBBAFEB}" type="presParOf" srcId="{42873489-DCC5-468E-8957-97BC7A0C8649}" destId="{2401B4BA-7402-48BF-A67D-DC069024C1A3}" srcOrd="1" destOrd="0" presId="urn:microsoft.com/office/officeart/2005/8/layout/orgChart1"/>
    <dgm:cxn modelId="{EA53646A-B795-4957-87FD-5A42444839C4}" type="presParOf" srcId="{42873489-DCC5-468E-8957-97BC7A0C8649}" destId="{2DE3800A-C0F4-4B0A-B4DF-9F2A487FD6DF}" srcOrd="2" destOrd="0" presId="urn:microsoft.com/office/officeart/2005/8/layout/orgChart1"/>
    <dgm:cxn modelId="{898D0F68-91CF-4D52-8781-C259D3616F22}" type="presParOf" srcId="{D24FA61A-5127-4DE6-B60A-3DDA5F62E0F6}" destId="{51D4B6D3-231D-425C-814A-1356CD75010F}" srcOrd="6" destOrd="0" presId="urn:microsoft.com/office/officeart/2005/8/layout/orgChart1"/>
    <dgm:cxn modelId="{FE7506AA-DBE9-423A-8CF9-E92DD68D2D6D}" type="presParOf" srcId="{D24FA61A-5127-4DE6-B60A-3DDA5F62E0F6}" destId="{BDABA80B-EFD6-4A79-B318-9D23B5DB10BF}" srcOrd="7" destOrd="0" presId="urn:microsoft.com/office/officeart/2005/8/layout/orgChart1"/>
    <dgm:cxn modelId="{002E1384-85D7-43CC-8D2F-0161BA0EEF6D}" type="presParOf" srcId="{BDABA80B-EFD6-4A79-B318-9D23B5DB10BF}" destId="{BDEADDA4-9911-48B4-9F57-2E2EBB0654AD}" srcOrd="0" destOrd="0" presId="urn:microsoft.com/office/officeart/2005/8/layout/orgChart1"/>
    <dgm:cxn modelId="{7A8311A8-E9B7-44C4-B950-DAE9FD380094}" type="presParOf" srcId="{BDEADDA4-9911-48B4-9F57-2E2EBB0654AD}" destId="{ED687C49-21A2-44DE-83A9-3F6843FF2582}" srcOrd="0" destOrd="0" presId="urn:microsoft.com/office/officeart/2005/8/layout/orgChart1"/>
    <dgm:cxn modelId="{368D8C51-6240-42E4-A3A6-DD045353A8F7}" type="presParOf" srcId="{BDEADDA4-9911-48B4-9F57-2E2EBB0654AD}" destId="{E3DA5F42-234C-4967-AC6C-9D86E6A7CE9A}" srcOrd="1" destOrd="0" presId="urn:microsoft.com/office/officeart/2005/8/layout/orgChart1"/>
    <dgm:cxn modelId="{A1ECF073-4AEF-4851-8ED1-4028F874B4E6}" type="presParOf" srcId="{BDABA80B-EFD6-4A79-B318-9D23B5DB10BF}" destId="{A7303A8D-001D-4BF2-AE1F-ACAF175666F8}" srcOrd="1" destOrd="0" presId="urn:microsoft.com/office/officeart/2005/8/layout/orgChart1"/>
    <dgm:cxn modelId="{78C7C72B-5B4D-4B1B-8A18-D56710C8286F}" type="presParOf" srcId="{BDABA80B-EFD6-4A79-B318-9D23B5DB10BF}" destId="{9D7E2C16-01A3-425B-B2FE-D85E6D0841CE}" srcOrd="2" destOrd="0" presId="urn:microsoft.com/office/officeart/2005/8/layout/orgChart1"/>
    <dgm:cxn modelId="{75523F48-48B4-49B6-A6CB-86086C309EB2}" type="presParOf" srcId="{D24FA61A-5127-4DE6-B60A-3DDA5F62E0F6}" destId="{48470F45-0032-4EE7-8727-5E70194BA79E}" srcOrd="8" destOrd="0" presId="urn:microsoft.com/office/officeart/2005/8/layout/orgChart1"/>
    <dgm:cxn modelId="{41828D57-A1D6-4D1F-AE74-CACE0B5F6E34}" type="presParOf" srcId="{D24FA61A-5127-4DE6-B60A-3DDA5F62E0F6}" destId="{3AE0217C-8800-4CCC-805A-7FAA2D2A4B70}" srcOrd="9" destOrd="0" presId="urn:microsoft.com/office/officeart/2005/8/layout/orgChart1"/>
    <dgm:cxn modelId="{DF6BEA65-F786-48CD-953A-ECA24BECF696}" type="presParOf" srcId="{3AE0217C-8800-4CCC-805A-7FAA2D2A4B70}" destId="{BD0463EB-41D9-4515-A7AA-7A5F6A80910E}" srcOrd="0" destOrd="0" presId="urn:microsoft.com/office/officeart/2005/8/layout/orgChart1"/>
    <dgm:cxn modelId="{0ED4E079-5A54-48D3-8C7D-F0750BAE6374}" type="presParOf" srcId="{BD0463EB-41D9-4515-A7AA-7A5F6A80910E}" destId="{11137080-9DCA-4AA1-9FD8-369768F1D088}" srcOrd="0" destOrd="0" presId="urn:microsoft.com/office/officeart/2005/8/layout/orgChart1"/>
    <dgm:cxn modelId="{DA28794A-3A1B-420B-BDAC-DF268F6B2827}" type="presParOf" srcId="{BD0463EB-41D9-4515-A7AA-7A5F6A80910E}" destId="{F3B85506-95CD-4EA8-B4D5-31B3DE668415}" srcOrd="1" destOrd="0" presId="urn:microsoft.com/office/officeart/2005/8/layout/orgChart1"/>
    <dgm:cxn modelId="{67401447-27CB-4BF6-839B-131D113AF757}" type="presParOf" srcId="{3AE0217C-8800-4CCC-805A-7FAA2D2A4B70}" destId="{7E07B31E-1637-496D-B345-77CEB7B3D5C5}" srcOrd="1" destOrd="0" presId="urn:microsoft.com/office/officeart/2005/8/layout/orgChart1"/>
    <dgm:cxn modelId="{381AABE6-A319-4A30-915F-9FCEB335E7DF}" type="presParOf" srcId="{3AE0217C-8800-4CCC-805A-7FAA2D2A4B70}" destId="{C44834A8-3F69-4ABC-984D-2719DB4D465F}" srcOrd="2" destOrd="0" presId="urn:microsoft.com/office/officeart/2005/8/layout/orgChart1"/>
    <dgm:cxn modelId="{F4DEEAC5-BFC3-4A37-AA23-118D446A04C3}" type="presParOf" srcId="{D24FA61A-5127-4DE6-B60A-3DDA5F62E0F6}" destId="{BF70EF64-C40A-4A8C-AA64-19183B1B0377}" srcOrd="10" destOrd="0" presId="urn:microsoft.com/office/officeart/2005/8/layout/orgChart1"/>
    <dgm:cxn modelId="{12C1CE53-9473-4133-8664-5C775BEEE3FA}" type="presParOf" srcId="{D24FA61A-5127-4DE6-B60A-3DDA5F62E0F6}" destId="{3E8B7D95-9FA6-4CC2-B721-A0EF729F8F57}" srcOrd="11" destOrd="0" presId="urn:microsoft.com/office/officeart/2005/8/layout/orgChart1"/>
    <dgm:cxn modelId="{771A6A5A-CEAB-4C7D-AF23-5A0DBA3E18BD}" type="presParOf" srcId="{3E8B7D95-9FA6-4CC2-B721-A0EF729F8F57}" destId="{2A929F87-A973-43FD-8A3A-6907544C49EC}" srcOrd="0" destOrd="0" presId="urn:microsoft.com/office/officeart/2005/8/layout/orgChart1"/>
    <dgm:cxn modelId="{E1A451D7-E4A9-4836-B66F-215AFFC250DD}" type="presParOf" srcId="{2A929F87-A973-43FD-8A3A-6907544C49EC}" destId="{808552B2-9636-42A7-8655-801BE890E175}" srcOrd="0" destOrd="0" presId="urn:microsoft.com/office/officeart/2005/8/layout/orgChart1"/>
    <dgm:cxn modelId="{489B8B9F-8873-4D72-B2ED-B9B43F1664D8}" type="presParOf" srcId="{2A929F87-A973-43FD-8A3A-6907544C49EC}" destId="{60ACCF4E-FA37-41B2-A672-11B6BEA66459}" srcOrd="1" destOrd="0" presId="urn:microsoft.com/office/officeart/2005/8/layout/orgChart1"/>
    <dgm:cxn modelId="{0C422D4D-EA2A-4B69-A5C5-7FD031634638}" type="presParOf" srcId="{3E8B7D95-9FA6-4CC2-B721-A0EF729F8F57}" destId="{13D0E79A-EA3F-41EB-8F84-1DAB1D953AD5}" srcOrd="1" destOrd="0" presId="urn:microsoft.com/office/officeart/2005/8/layout/orgChart1"/>
    <dgm:cxn modelId="{3BCB7978-FF95-4B67-8027-D32D7C59B005}" type="presParOf" srcId="{3E8B7D95-9FA6-4CC2-B721-A0EF729F8F57}" destId="{CB49E330-0F7B-4E87-93B0-B5BEE128634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70EF64-C40A-4A8C-AA64-19183B1B0377}">
      <dsp:nvSpPr>
        <dsp:cNvPr id="0" name=""/>
        <dsp:cNvSpPr/>
      </dsp:nvSpPr>
      <dsp:spPr>
        <a:xfrm>
          <a:off x="5029199" y="588813"/>
          <a:ext cx="1856360" cy="14638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3804"/>
              </a:lnTo>
              <a:lnTo>
                <a:pt x="1856360" y="1463804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dash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470F45-0032-4EE7-8727-5E70194BA79E}">
      <dsp:nvSpPr>
        <dsp:cNvPr id="0" name=""/>
        <dsp:cNvSpPr/>
      </dsp:nvSpPr>
      <dsp:spPr>
        <a:xfrm>
          <a:off x="3231381" y="588813"/>
          <a:ext cx="1797818" cy="1452097"/>
        </a:xfrm>
        <a:custGeom>
          <a:avLst/>
          <a:gdLst/>
          <a:ahLst/>
          <a:cxnLst/>
          <a:rect l="0" t="0" r="0" b="0"/>
          <a:pathLst>
            <a:path>
              <a:moveTo>
                <a:pt x="1797818" y="0"/>
              </a:moveTo>
              <a:lnTo>
                <a:pt x="1797818" y="1452097"/>
              </a:lnTo>
              <a:lnTo>
                <a:pt x="0" y="1452097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dash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D4B6D3-231D-425C-814A-1356CD75010F}">
      <dsp:nvSpPr>
        <dsp:cNvPr id="0" name=""/>
        <dsp:cNvSpPr/>
      </dsp:nvSpPr>
      <dsp:spPr>
        <a:xfrm>
          <a:off x="5029199" y="588813"/>
          <a:ext cx="252388" cy="9441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4119"/>
              </a:lnTo>
              <a:lnTo>
                <a:pt x="252388" y="944119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dash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14685D-ACE7-46E6-969F-0C415A1F55F7}">
      <dsp:nvSpPr>
        <dsp:cNvPr id="0" name=""/>
        <dsp:cNvSpPr/>
      </dsp:nvSpPr>
      <dsp:spPr>
        <a:xfrm>
          <a:off x="4706557" y="588813"/>
          <a:ext cx="322642" cy="944113"/>
        </a:xfrm>
        <a:custGeom>
          <a:avLst/>
          <a:gdLst/>
          <a:ahLst/>
          <a:cxnLst/>
          <a:rect l="0" t="0" r="0" b="0"/>
          <a:pathLst>
            <a:path>
              <a:moveTo>
                <a:pt x="322642" y="0"/>
              </a:moveTo>
              <a:lnTo>
                <a:pt x="322642" y="944113"/>
              </a:lnTo>
              <a:lnTo>
                <a:pt x="0" y="944113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dash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411C5-8175-4536-83C9-CA4E7CD66510}">
      <dsp:nvSpPr>
        <dsp:cNvPr id="0" name=""/>
        <dsp:cNvSpPr/>
      </dsp:nvSpPr>
      <dsp:spPr>
        <a:xfrm>
          <a:off x="5029199" y="588813"/>
          <a:ext cx="1821233" cy="529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9797"/>
              </a:lnTo>
              <a:lnTo>
                <a:pt x="1821233" y="529797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dash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79C6B0-55FF-47DB-9022-2D910E5F864D}">
      <dsp:nvSpPr>
        <dsp:cNvPr id="0" name=""/>
        <dsp:cNvSpPr/>
      </dsp:nvSpPr>
      <dsp:spPr>
        <a:xfrm>
          <a:off x="3172839" y="588813"/>
          <a:ext cx="1856360" cy="518090"/>
        </a:xfrm>
        <a:custGeom>
          <a:avLst/>
          <a:gdLst/>
          <a:ahLst/>
          <a:cxnLst/>
          <a:rect l="0" t="0" r="0" b="0"/>
          <a:pathLst>
            <a:path>
              <a:moveTo>
                <a:pt x="1856360" y="0"/>
              </a:moveTo>
              <a:lnTo>
                <a:pt x="1856360" y="518090"/>
              </a:lnTo>
              <a:lnTo>
                <a:pt x="0" y="518090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dash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D312B0-F157-4A20-94EA-3945EA86668B}">
      <dsp:nvSpPr>
        <dsp:cNvPr id="0" name=""/>
        <dsp:cNvSpPr/>
      </dsp:nvSpPr>
      <dsp:spPr>
        <a:xfrm>
          <a:off x="5029199" y="588813"/>
          <a:ext cx="2528149" cy="26024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8802"/>
              </a:lnTo>
              <a:lnTo>
                <a:pt x="2528149" y="2478802"/>
              </a:lnTo>
              <a:lnTo>
                <a:pt x="2528149" y="2602406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EC42DE-FDC6-4A95-A0FE-B99F01BBC564}">
      <dsp:nvSpPr>
        <dsp:cNvPr id="0" name=""/>
        <dsp:cNvSpPr/>
      </dsp:nvSpPr>
      <dsp:spPr>
        <a:xfrm>
          <a:off x="4983479" y="588813"/>
          <a:ext cx="91440" cy="256728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67285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BE34C5-FE28-4A42-8E6A-0FD9645797EB}">
      <dsp:nvSpPr>
        <dsp:cNvPr id="0" name=""/>
        <dsp:cNvSpPr/>
      </dsp:nvSpPr>
      <dsp:spPr>
        <a:xfrm>
          <a:off x="2641547" y="588813"/>
          <a:ext cx="2387652" cy="2602406"/>
        </a:xfrm>
        <a:custGeom>
          <a:avLst/>
          <a:gdLst/>
          <a:ahLst/>
          <a:cxnLst/>
          <a:rect l="0" t="0" r="0" b="0"/>
          <a:pathLst>
            <a:path>
              <a:moveTo>
                <a:pt x="2387652" y="0"/>
              </a:moveTo>
              <a:lnTo>
                <a:pt x="2387652" y="2478802"/>
              </a:lnTo>
              <a:lnTo>
                <a:pt x="0" y="2478802"/>
              </a:lnTo>
              <a:lnTo>
                <a:pt x="0" y="2602406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9B3ADB-48A9-4A9A-A27F-3CB8836CD05B}">
      <dsp:nvSpPr>
        <dsp:cNvPr id="0" name=""/>
        <dsp:cNvSpPr/>
      </dsp:nvSpPr>
      <dsp:spPr>
        <a:xfrm>
          <a:off x="4440608" y="221"/>
          <a:ext cx="1177183" cy="588591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000" kern="120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/>
              <a:ea typeface="+mn-ea"/>
              <a:cs typeface="B Titr" panose="00000700000000000000" pitchFamily="2" charset="-78"/>
            </a:rPr>
            <a:t>شرکت </a:t>
          </a:r>
          <a:r>
            <a:rPr lang="fa-IR" sz="1000" b="1" kern="120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/>
              <a:ea typeface="+mn-ea"/>
              <a:cs typeface="B Titr" panose="00000700000000000000" pitchFamily="2" charset="-78"/>
            </a:rPr>
            <a:t>مدیریت زنجیره ارزش صنایع همگن پوشاک شهر فرودگاهی </a:t>
          </a:r>
          <a:endParaRPr lang="en-US" sz="1000" kern="1200">
            <a:ln>
              <a:solidFill>
                <a:schemeClr val="bg1"/>
              </a:solidFill>
            </a:ln>
            <a:solidFill>
              <a:schemeClr val="bg1"/>
            </a:solidFill>
            <a:latin typeface="Calibri" panose="020F0502020204030204"/>
            <a:ea typeface="+mn-ea"/>
            <a:cs typeface="B Titr" panose="00000700000000000000" pitchFamily="2" charset="-78"/>
          </a:endParaRPr>
        </a:p>
      </dsp:txBody>
      <dsp:txXfrm>
        <a:off x="4440608" y="221"/>
        <a:ext cx="1177183" cy="588591"/>
      </dsp:txXfrm>
    </dsp:sp>
    <dsp:sp modelId="{91879CDB-6177-4B8C-B78D-A119098CA343}">
      <dsp:nvSpPr>
        <dsp:cNvPr id="0" name=""/>
        <dsp:cNvSpPr/>
      </dsp:nvSpPr>
      <dsp:spPr>
        <a:xfrm>
          <a:off x="2052955" y="3191219"/>
          <a:ext cx="1177183" cy="588591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600" kern="120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/>
              <a:ea typeface="+mn-ea"/>
              <a:cs typeface="B Titr" panose="00000700000000000000" pitchFamily="2" charset="-78"/>
            </a:rPr>
            <a:t>شرکت تعاونی برند 1</a:t>
          </a:r>
          <a:endParaRPr lang="en-US" sz="1600" kern="1200">
            <a:ln>
              <a:solidFill>
                <a:schemeClr val="bg1"/>
              </a:solidFill>
            </a:ln>
            <a:solidFill>
              <a:schemeClr val="bg1"/>
            </a:solidFill>
            <a:latin typeface="Calibri" panose="020F0502020204030204"/>
            <a:ea typeface="+mn-ea"/>
            <a:cs typeface="B Titr" panose="00000700000000000000" pitchFamily="2" charset="-78"/>
          </a:endParaRPr>
        </a:p>
      </dsp:txBody>
      <dsp:txXfrm>
        <a:off x="2052955" y="3191219"/>
        <a:ext cx="1177183" cy="588591"/>
      </dsp:txXfrm>
    </dsp:sp>
    <dsp:sp modelId="{F014D23D-04FF-4AF5-995D-A9C89FC491D6}">
      <dsp:nvSpPr>
        <dsp:cNvPr id="0" name=""/>
        <dsp:cNvSpPr/>
      </dsp:nvSpPr>
      <dsp:spPr>
        <a:xfrm>
          <a:off x="4542758" y="3156098"/>
          <a:ext cx="972883" cy="588591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600" kern="120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/>
              <a:ea typeface="+mn-ea"/>
              <a:cs typeface="B Titr" panose="00000700000000000000" pitchFamily="2" charset="-78"/>
            </a:rPr>
            <a:t>...</a:t>
          </a:r>
          <a:endParaRPr lang="en-US" sz="1600" kern="1200">
            <a:ln>
              <a:solidFill>
                <a:schemeClr val="bg1"/>
              </a:solidFill>
            </a:ln>
            <a:solidFill>
              <a:schemeClr val="bg1"/>
            </a:solidFill>
            <a:latin typeface="Calibri" panose="020F0502020204030204"/>
            <a:ea typeface="+mn-ea"/>
            <a:cs typeface="B Titr" panose="00000700000000000000" pitchFamily="2" charset="-78"/>
          </a:endParaRPr>
        </a:p>
      </dsp:txBody>
      <dsp:txXfrm>
        <a:off x="4542758" y="3156098"/>
        <a:ext cx="972883" cy="588591"/>
      </dsp:txXfrm>
    </dsp:sp>
    <dsp:sp modelId="{0A8E63FC-5D5F-48F5-8F39-75A18270C81B}">
      <dsp:nvSpPr>
        <dsp:cNvPr id="0" name=""/>
        <dsp:cNvSpPr/>
      </dsp:nvSpPr>
      <dsp:spPr>
        <a:xfrm>
          <a:off x="6968757" y="3191219"/>
          <a:ext cx="1177183" cy="588591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600" kern="120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/>
              <a:ea typeface="+mn-ea"/>
              <a:cs typeface="B Titr" panose="00000700000000000000" pitchFamily="2" charset="-78"/>
            </a:rPr>
            <a:t>شرکت تعاونی برند </a:t>
          </a:r>
          <a:r>
            <a:rPr lang="en-US" sz="1600" kern="120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/>
              <a:ea typeface="+mn-ea"/>
              <a:cs typeface="B Titr" panose="00000700000000000000" pitchFamily="2" charset="-78"/>
            </a:rPr>
            <a:t>n</a:t>
          </a:r>
        </a:p>
      </dsp:txBody>
      <dsp:txXfrm>
        <a:off x="6968757" y="3191219"/>
        <a:ext cx="1177183" cy="588591"/>
      </dsp:txXfrm>
    </dsp:sp>
    <dsp:sp modelId="{E44DFFFF-4101-4632-B448-D464FA6992BB}">
      <dsp:nvSpPr>
        <dsp:cNvPr id="0" name=""/>
        <dsp:cNvSpPr/>
      </dsp:nvSpPr>
      <dsp:spPr>
        <a:xfrm>
          <a:off x="1995655" y="812607"/>
          <a:ext cx="1177183" cy="588591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050" kern="120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/>
              <a:ea typeface="+mn-ea"/>
              <a:cs typeface="B Titr" panose="00000700000000000000" pitchFamily="2" charset="-78"/>
            </a:rPr>
            <a:t>نظام کنترل کیفی شهرک</a:t>
          </a:r>
        </a:p>
      </dsp:txBody>
      <dsp:txXfrm>
        <a:off x="1995655" y="812607"/>
        <a:ext cx="1177183" cy="588591"/>
      </dsp:txXfrm>
    </dsp:sp>
    <dsp:sp modelId="{15055B37-02BB-4FF4-B86D-A384E5A46B38}">
      <dsp:nvSpPr>
        <dsp:cNvPr id="0" name=""/>
        <dsp:cNvSpPr/>
      </dsp:nvSpPr>
      <dsp:spPr>
        <a:xfrm>
          <a:off x="6850433" y="824314"/>
          <a:ext cx="1177183" cy="588591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050" kern="120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/>
              <a:ea typeface="+mn-ea"/>
              <a:cs typeface="B Titr" panose="00000700000000000000" pitchFamily="2" charset="-78"/>
            </a:rPr>
            <a:t>نظام بازاریابی و صادرات شهرک</a:t>
          </a:r>
        </a:p>
      </dsp:txBody>
      <dsp:txXfrm>
        <a:off x="6850433" y="824314"/>
        <a:ext cx="1177183" cy="588591"/>
      </dsp:txXfrm>
    </dsp:sp>
    <dsp:sp modelId="{8786F971-D85C-4A4C-A7FD-331C366C0609}">
      <dsp:nvSpPr>
        <dsp:cNvPr id="0" name=""/>
        <dsp:cNvSpPr/>
      </dsp:nvSpPr>
      <dsp:spPr>
        <a:xfrm>
          <a:off x="3529373" y="1238630"/>
          <a:ext cx="1177183" cy="588591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050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/>
              <a:ea typeface="+mn-ea"/>
              <a:cs typeface="B Titr" panose="00000700000000000000" pitchFamily="2" charset="-78"/>
            </a:rPr>
            <a:t>نظام ارتقای بهره وری شهرک</a:t>
          </a:r>
        </a:p>
      </dsp:txBody>
      <dsp:txXfrm>
        <a:off x="3529373" y="1238630"/>
        <a:ext cx="1177183" cy="588591"/>
      </dsp:txXfrm>
    </dsp:sp>
    <dsp:sp modelId="{ED687C49-21A2-44DE-83A9-3F6843FF2582}">
      <dsp:nvSpPr>
        <dsp:cNvPr id="0" name=""/>
        <dsp:cNvSpPr/>
      </dsp:nvSpPr>
      <dsp:spPr>
        <a:xfrm>
          <a:off x="5281588" y="1238636"/>
          <a:ext cx="1177183" cy="588591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000" kern="120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/>
              <a:ea typeface="+mn-ea"/>
              <a:cs typeface="B Titr" panose="00000700000000000000" pitchFamily="2" charset="-78"/>
            </a:rPr>
            <a:t>نظام رفاهی و نظارت بر حمل و نقل شهرک</a:t>
          </a:r>
        </a:p>
      </dsp:txBody>
      <dsp:txXfrm>
        <a:off x="5281588" y="1238636"/>
        <a:ext cx="1177183" cy="588591"/>
      </dsp:txXfrm>
    </dsp:sp>
    <dsp:sp modelId="{11137080-9DCA-4AA1-9FD8-369768F1D088}">
      <dsp:nvSpPr>
        <dsp:cNvPr id="0" name=""/>
        <dsp:cNvSpPr/>
      </dsp:nvSpPr>
      <dsp:spPr>
        <a:xfrm>
          <a:off x="2054197" y="1746614"/>
          <a:ext cx="1177183" cy="588591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000" kern="120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/>
              <a:ea typeface="+mn-ea"/>
              <a:cs typeface="B Titr" panose="00000700000000000000" pitchFamily="2" charset="-78"/>
            </a:rPr>
            <a:t>نظام نمایشگاهی شهرک</a:t>
          </a:r>
        </a:p>
      </dsp:txBody>
      <dsp:txXfrm>
        <a:off x="2054197" y="1746614"/>
        <a:ext cx="1177183" cy="588591"/>
      </dsp:txXfrm>
    </dsp:sp>
    <dsp:sp modelId="{808552B2-9636-42A7-8655-801BE890E175}">
      <dsp:nvSpPr>
        <dsp:cNvPr id="0" name=""/>
        <dsp:cNvSpPr/>
      </dsp:nvSpPr>
      <dsp:spPr>
        <a:xfrm>
          <a:off x="6885560" y="1758321"/>
          <a:ext cx="1177183" cy="588591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050" kern="120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/>
              <a:ea typeface="+mn-ea"/>
              <a:cs typeface="B Titr" panose="00000700000000000000" pitchFamily="2" charset="-78"/>
            </a:rPr>
            <a:t>نظام حراست شهرک</a:t>
          </a:r>
        </a:p>
      </dsp:txBody>
      <dsp:txXfrm>
        <a:off x="6885560" y="1758321"/>
        <a:ext cx="1177183" cy="5885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208CA1E9-DD3E-4F23-8A81-B4E878DB4B1C}" type="datetimeFigureOut">
              <a:rPr lang="fa-IR" smtClean="0"/>
              <a:t>1444/12/29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C5A482A2-6740-442B-A604-453B1A9826D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55487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39D37-4AE1-4213-82A9-F3F6405B85D4}" type="slidenum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246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0BC34EA5-95AB-4BA2-9D74-C9BB77319782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EBC3601-1CD9-413A-B9E5-E4E949651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06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34EA5-95AB-4BA2-9D74-C9BB77319782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3601-1CD9-413A-B9E5-E4E949651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46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34EA5-95AB-4BA2-9D74-C9BB77319782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3601-1CD9-413A-B9E5-E4E949651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56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34EA5-95AB-4BA2-9D74-C9BB77319782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3601-1CD9-413A-B9E5-E4E949651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72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BC34EA5-95AB-4BA2-9D74-C9BB77319782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3EBC3601-1CD9-413A-B9E5-E4E949651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92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34EA5-95AB-4BA2-9D74-C9BB77319782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3601-1CD9-413A-B9E5-E4E949651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68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34EA5-95AB-4BA2-9D74-C9BB77319782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3601-1CD9-413A-B9E5-E4E949651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03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34EA5-95AB-4BA2-9D74-C9BB77319782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3601-1CD9-413A-B9E5-E4E949651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183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34EA5-95AB-4BA2-9D74-C9BB77319782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3601-1CD9-413A-B9E5-E4E949651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92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34EA5-95AB-4BA2-9D74-C9BB77319782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EBC3601-1CD9-413A-B9E5-E4E94965142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05523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0BC34EA5-95AB-4BA2-9D74-C9BB77319782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EBC3601-1CD9-413A-B9E5-E4E94965142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58278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BC34EA5-95AB-4BA2-9D74-C9BB77319782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EBC3601-1CD9-413A-B9E5-E4E949651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727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3FA117A-0279-4945-93F4-56DEBC138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3429000"/>
            <a:ext cx="9070848" cy="1710263"/>
          </a:xfrm>
        </p:spPr>
        <p:txBody>
          <a:bodyPr>
            <a:noAutofit/>
          </a:bodyPr>
          <a:lstStyle/>
          <a:p>
            <a:pPr algn="ctr" rtl="1"/>
            <a:r>
              <a:rPr lang="fa-I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raffic" panose="00000400000000000000" pitchFamily="2" charset="-78"/>
              </a:rPr>
              <a:t>ارائه پروژه شهرک صنایع همگن پوشاک کشور</a:t>
            </a:r>
          </a:p>
          <a:p>
            <a:pPr algn="ctr" rtl="1"/>
            <a:r>
              <a:rPr lang="fa-I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raffic" panose="00000400000000000000" pitchFamily="2" charset="-78"/>
              </a:rPr>
              <a:t>1402/05/17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raffic" panose="00000400000000000000" pitchFamily="2" charset="-78"/>
            </a:endParaRPr>
          </a:p>
          <a:p>
            <a:pPr algn="ctr" rtl="1"/>
            <a:r>
              <a:rPr lang="fa-I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raffic" panose="00000400000000000000" pitchFamily="2" charset="-78"/>
              </a:rPr>
              <a:t>هوشیار فقیهی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raffic" panose="00000400000000000000" pitchFamily="2" charset="-78"/>
            </a:endParaRPr>
          </a:p>
          <a:p>
            <a:pPr algn="ctr" rtl="1"/>
            <a:r>
              <a:rPr lang="fa-I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raffic" panose="00000400000000000000" pitchFamily="2" charset="-78"/>
              </a:rPr>
              <a:t>رئیس هیات مدیره شرکت زنجیره ارزش پوشاک شهر فرودگاهی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raffic" panose="00000400000000000000" pitchFamily="2" charset="-78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BDC22-F8F1-477F-A2D8-314E49693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 dirty="0"/>
              <a:t>بنام خالق هستی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4323D-D287-469B-8157-D96C5F2AA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AB44-0C5B-421C-99D7-EF76677958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87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5DA6F15-8EF3-46A9-BEED-EDBAECCC47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4502094"/>
              </p:ext>
            </p:extLst>
          </p:nvPr>
        </p:nvGraphicFramePr>
        <p:xfrm>
          <a:off x="1066800" y="382789"/>
          <a:ext cx="10058400" cy="606557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098609">
                  <a:extLst>
                    <a:ext uri="{9D8B030D-6E8A-4147-A177-3AD203B41FA5}">
                      <a16:colId xmlns:a16="http://schemas.microsoft.com/office/drawing/2014/main" val="3197342752"/>
                    </a:ext>
                  </a:extLst>
                </a:gridCol>
                <a:gridCol w="1599092">
                  <a:extLst>
                    <a:ext uri="{9D8B030D-6E8A-4147-A177-3AD203B41FA5}">
                      <a16:colId xmlns:a16="http://schemas.microsoft.com/office/drawing/2014/main" val="2203358658"/>
                    </a:ext>
                  </a:extLst>
                </a:gridCol>
                <a:gridCol w="1599092">
                  <a:extLst>
                    <a:ext uri="{9D8B030D-6E8A-4147-A177-3AD203B41FA5}">
                      <a16:colId xmlns:a16="http://schemas.microsoft.com/office/drawing/2014/main" val="889707810"/>
                    </a:ext>
                  </a:extLst>
                </a:gridCol>
                <a:gridCol w="1135231">
                  <a:extLst>
                    <a:ext uri="{9D8B030D-6E8A-4147-A177-3AD203B41FA5}">
                      <a16:colId xmlns:a16="http://schemas.microsoft.com/office/drawing/2014/main" val="2075605253"/>
                    </a:ext>
                  </a:extLst>
                </a:gridCol>
                <a:gridCol w="1599092">
                  <a:extLst>
                    <a:ext uri="{9D8B030D-6E8A-4147-A177-3AD203B41FA5}">
                      <a16:colId xmlns:a16="http://schemas.microsoft.com/office/drawing/2014/main" val="1424756773"/>
                    </a:ext>
                  </a:extLst>
                </a:gridCol>
                <a:gridCol w="1599092">
                  <a:extLst>
                    <a:ext uri="{9D8B030D-6E8A-4147-A177-3AD203B41FA5}">
                      <a16:colId xmlns:a16="http://schemas.microsoft.com/office/drawing/2014/main" val="1551988026"/>
                    </a:ext>
                  </a:extLst>
                </a:gridCol>
                <a:gridCol w="1428192">
                  <a:extLst>
                    <a:ext uri="{9D8B030D-6E8A-4147-A177-3AD203B41FA5}">
                      <a16:colId xmlns:a16="http://schemas.microsoft.com/office/drawing/2014/main" val="2726855302"/>
                    </a:ext>
                  </a:extLst>
                </a:gridCol>
              </a:tblGrid>
              <a:tr h="166127">
                <a:tc rowSpan="2"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رح تعرفه</a:t>
                      </a:r>
                    </a:p>
                  </a:txBody>
                  <a:tcPr marL="12388" marR="12388" marT="6194" marB="6194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a-IR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آمار واردات ماهه اول ۱۳۹۹ به تفکیک نوع محصول</a:t>
                      </a:r>
                    </a:p>
                  </a:txBody>
                  <a:tcPr marL="12388" marR="12388" marT="6194" marB="6194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آمار واردات۱۱ ماهه اول ۱۴۰۰ به تفکیک نوع محصول</a:t>
                      </a:r>
                    </a:p>
                  </a:txBody>
                  <a:tcPr marL="12388" marR="12388" marT="6194" marB="6194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6635075"/>
                  </a:ext>
                </a:extLst>
              </a:tr>
              <a:tr h="1661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وزن(کیلوگرم)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ارزش ریالی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ارزش دلاری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وزن(کیلوگرم)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ارزش ریالی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ارزش دلاری</a:t>
                      </a:r>
                    </a:p>
                  </a:txBody>
                  <a:tcPr marL="12388" marR="12388" marT="6194" marB="6194" anchor="ctr"/>
                </a:tc>
                <a:extLst>
                  <a:ext uri="{0D108BD9-81ED-4DB2-BD59-A6C34878D82A}">
                    <a16:rowId xmlns:a16="http://schemas.microsoft.com/office/drawing/2014/main" val="569343218"/>
                  </a:ext>
                </a:extLst>
              </a:tr>
              <a:tr h="166127"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الیاف پنبه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۶۹.۷۶۳.۱۶۵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۵.۷۴۲.۲۹۳.۳۳۸.۲۱۷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۱۳۶.۷۲۱.۲۶۹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۷۷.۵۲۵.۰۶۶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۷.۸۵۱.۷۸۷.۳۷۴.۰۴۳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۱۸۶.۹۴۷.۳۲۵</a:t>
                      </a:r>
                    </a:p>
                  </a:txBody>
                  <a:tcPr marL="12388" marR="12388" marT="6194" marB="6194" anchor="ctr"/>
                </a:tc>
                <a:extLst>
                  <a:ext uri="{0D108BD9-81ED-4DB2-BD59-A6C34878D82A}">
                    <a16:rowId xmlns:a16="http://schemas.microsoft.com/office/drawing/2014/main" val="3873167309"/>
                  </a:ext>
                </a:extLst>
              </a:tr>
              <a:tr h="166127"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الیاف پشم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۲.۹۱۷.۷۱۵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۷۸۳.۰۲۱.۲۳۷.۱۷۲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۱۸.۶۴۳.۳۶۱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۲.۷۴۴.۴۵۳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۶۹۴.۵۲۲.۱۳۱.۹۰۴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۱۶.۵۳۶.۲۳۷</a:t>
                      </a:r>
                    </a:p>
                  </a:txBody>
                  <a:tcPr marL="12388" marR="12388" marT="6194" marB="6194" anchor="ctr"/>
                </a:tc>
                <a:extLst>
                  <a:ext uri="{0D108BD9-81ED-4DB2-BD59-A6C34878D82A}">
                    <a16:rowId xmlns:a16="http://schemas.microsoft.com/office/drawing/2014/main" val="450912604"/>
                  </a:ext>
                </a:extLst>
              </a:tr>
              <a:tr h="166127"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الیاف ابریشم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۲۶۸.۰۹۸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۴۴۸.۰۵۵.۲۱۷.۸۷۹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۱۰.۶۶۷.۹۸۴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۲۸۰.۲۴۲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۴۴۵.۲۸۱.۸۹۰.۶۵۰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۱۰.۶۰۱.۹۵۲</a:t>
                      </a:r>
                    </a:p>
                  </a:txBody>
                  <a:tcPr marL="12388" marR="12388" marT="6194" marB="6194" anchor="ctr"/>
                </a:tc>
                <a:extLst>
                  <a:ext uri="{0D108BD9-81ED-4DB2-BD59-A6C34878D82A}">
                    <a16:rowId xmlns:a16="http://schemas.microsoft.com/office/drawing/2014/main" val="3535441946"/>
                  </a:ext>
                </a:extLst>
              </a:tr>
              <a:tr h="166127"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تو اکریلیک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۵۲.۲۷۵.۸۷۶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۴.۳۱۰.۰۸۸.۹۹۴.۵۱۷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۱۰۲.۶۲۱.۱۶۴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۳۰.۴۳۷.۳۴۹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۳.۸۱۷.۷۴۶.۲۳۵.۷۳۳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۹۰.۸۹۸.۷۱۸</a:t>
                      </a:r>
                    </a:p>
                  </a:txBody>
                  <a:tcPr marL="12388" marR="12388" marT="6194" marB="6194" anchor="ctr"/>
                </a:tc>
                <a:extLst>
                  <a:ext uri="{0D108BD9-81ED-4DB2-BD59-A6C34878D82A}">
                    <a16:rowId xmlns:a16="http://schemas.microsoft.com/office/drawing/2014/main" val="3736760877"/>
                  </a:ext>
                </a:extLst>
              </a:tr>
              <a:tr h="166127"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الیاف ویسکوز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۳۵.۵۴۱.۴۹۲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۲.۴۲۷.۷۶۵.۳۶۶.۲۳۸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۵۷.۸۰۳.۹۳۷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۳۹.۳۳۱.۷۱۵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۳.۶۸۳.۵۱۹.۵۰۶.۳۲۳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۸۷.۷۰۲.۸۴۹</a:t>
                      </a:r>
                    </a:p>
                  </a:txBody>
                  <a:tcPr marL="12388" marR="12388" marT="6194" marB="6194" anchor="ctr"/>
                </a:tc>
                <a:extLst>
                  <a:ext uri="{0D108BD9-81ED-4DB2-BD59-A6C34878D82A}">
                    <a16:rowId xmlns:a16="http://schemas.microsoft.com/office/drawing/2014/main" val="860709643"/>
                  </a:ext>
                </a:extLst>
              </a:tr>
              <a:tr h="166127"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الیاف پلی استر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۴.۵۶۱.۵۵۶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۲۷۳.۲۷۶.۵۴.۸۱۳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۶.۵۰۶.۵۷۲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۱۰.۲۵۱.۲۰۵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۵۹۰.۲۵۴.۵۹۴.۹۶۹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۱۴.۰۵۳.۶۷۹</a:t>
                      </a:r>
                    </a:p>
                  </a:txBody>
                  <a:tcPr marL="12388" marR="12388" marT="6194" marB="6194" anchor="ctr"/>
                </a:tc>
                <a:extLst>
                  <a:ext uri="{0D108BD9-81ED-4DB2-BD59-A6C34878D82A}">
                    <a16:rowId xmlns:a16="http://schemas.microsoft.com/office/drawing/2014/main" val="2374296999"/>
                  </a:ext>
                </a:extLst>
              </a:tr>
              <a:tr h="166127"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الیاف اکریلیک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۶۸.۰۵۲.۸۲۱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۵.۷۹۹.۳۰۵.۱۰۸.۱۹۹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۱۳۸.۰۷۸.۶۹۴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۳۱.۸۶۲.۴۸۹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۳.۹۴۳.۴۷۸.۴۸۷.۲۴۹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۹۳.۸۹۲.۳۴۳</a:t>
                      </a:r>
                    </a:p>
                  </a:txBody>
                  <a:tcPr marL="12388" marR="12388" marT="6194" marB="6194" anchor="ctr"/>
                </a:tc>
                <a:extLst>
                  <a:ext uri="{0D108BD9-81ED-4DB2-BD59-A6C34878D82A}">
                    <a16:rowId xmlns:a16="http://schemas.microsoft.com/office/drawing/2014/main" val="3968222281"/>
                  </a:ext>
                </a:extLst>
              </a:tr>
              <a:tr h="166127">
                <a:tc>
                  <a:txBody>
                    <a:bodyPr/>
                    <a:lstStyle/>
                    <a:p>
                      <a:pPr algn="r"/>
                      <a:endParaRPr lang="en-US" sz="1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Titr" panose="00000700000000000000" pitchFamily="2" charset="-78"/>
                      </a:endParaRP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endParaRPr lang="en-US" sz="1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Titr" panose="00000700000000000000" pitchFamily="2" charset="-78"/>
                      </a:endParaRP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endParaRPr lang="en-US" sz="1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Titr" panose="00000700000000000000" pitchFamily="2" charset="-78"/>
                      </a:endParaRP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endParaRPr lang="en-US" sz="1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Titr" panose="00000700000000000000" pitchFamily="2" charset="-78"/>
                      </a:endParaRP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endParaRPr lang="en-US" sz="1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Titr" panose="00000700000000000000" pitchFamily="2" charset="-78"/>
                      </a:endParaRP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endParaRPr lang="en-US" sz="1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Titr" panose="00000700000000000000" pitchFamily="2" charset="-78"/>
                      </a:endParaRP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endParaRPr lang="en-US" sz="1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Titr" panose="00000700000000000000" pitchFamily="2" charset="-78"/>
                      </a:endParaRPr>
                    </a:p>
                  </a:txBody>
                  <a:tcPr marL="12388" marR="12388" marT="6194" marB="6194" anchor="ctr"/>
                </a:tc>
                <a:extLst>
                  <a:ext uri="{0D108BD9-81ED-4DB2-BD59-A6C34878D82A}">
                    <a16:rowId xmlns:a16="http://schemas.microsoft.com/office/drawing/2014/main" val="3854968063"/>
                  </a:ext>
                </a:extLst>
              </a:tr>
              <a:tr h="320822"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نخ پنبه کارد شانه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۱۱.۰۰۳.۵۵۳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۱.۲۸۱.۲۱۳.۴۶۷.۴۲۹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۳۰.۴۱۴.۲۴۸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۱۶.۰۲۸.۸۹۰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۱.۹۶۲.۸۲۷.۴۰۸.۷۵۶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۴۶.۸۵۰.۹۱۳</a:t>
                      </a:r>
                    </a:p>
                  </a:txBody>
                  <a:tcPr marL="12388" marR="12388" marT="6194" marB="6194" anchor="ctr"/>
                </a:tc>
                <a:extLst>
                  <a:ext uri="{0D108BD9-81ED-4DB2-BD59-A6C34878D82A}">
                    <a16:rowId xmlns:a16="http://schemas.microsoft.com/office/drawing/2014/main" val="3519618302"/>
                  </a:ext>
                </a:extLst>
              </a:tr>
              <a:tr h="166127"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نخ پشمی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۳۶.۷۶۷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۶.۹۶۱.۳۶۲.۴۶۴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۱۶۵.۷۴۷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۲۹.۷۰۸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۴.۶۲۳.۹۶۴.۰۹۶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۱۱۰.۰۹۵</a:t>
                      </a:r>
                    </a:p>
                  </a:txBody>
                  <a:tcPr marL="12388" marR="12388" marT="6194" marB="6194" anchor="ctr"/>
                </a:tc>
                <a:extLst>
                  <a:ext uri="{0D108BD9-81ED-4DB2-BD59-A6C34878D82A}">
                    <a16:rowId xmlns:a16="http://schemas.microsoft.com/office/drawing/2014/main" val="3988677800"/>
                  </a:ext>
                </a:extLst>
              </a:tr>
              <a:tr h="166127"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انواع نخ تکسچره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۵۴۲.۵۲۶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۷۶.۰۰۴.۶۴۴.۳۸۴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۱.۸۰۹.۶۳۳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۳۵۱.۴۱۷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۵۶.۹۹۴.۰۷۱.۲۵۴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۱.۳۵۷.۰۰۳</a:t>
                      </a:r>
                    </a:p>
                  </a:txBody>
                  <a:tcPr marL="12388" marR="12388" marT="6194" marB="6194" anchor="ctr"/>
                </a:tc>
                <a:extLst>
                  <a:ext uri="{0D108BD9-81ED-4DB2-BD59-A6C34878D82A}">
                    <a16:rowId xmlns:a16="http://schemas.microsoft.com/office/drawing/2014/main" val="1633568881"/>
                  </a:ext>
                </a:extLst>
              </a:tr>
              <a:tr h="320822"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نخ </a:t>
                      </a:r>
                      <a:r>
                        <a:rPr lang="en-US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poy</a:t>
                      </a:r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پلی استر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۲.۰۳۸.۶۶۷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۱۴۶.۸۸۳.۲۸۲.۷۱۴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۳.۴۹۷.۲۲۵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۷.۱۶۳.۶۲۸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۴۴۵.۶۱۵.۴۶.۶۴۱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۱۰.۶۰۹.۸۸۱</a:t>
                      </a:r>
                    </a:p>
                  </a:txBody>
                  <a:tcPr marL="12388" marR="12388" marT="6194" marB="6194" anchor="ctr"/>
                </a:tc>
                <a:extLst>
                  <a:ext uri="{0D108BD9-81ED-4DB2-BD59-A6C34878D82A}">
                    <a16:rowId xmlns:a16="http://schemas.microsoft.com/office/drawing/2014/main" val="1251811287"/>
                  </a:ext>
                </a:extLst>
              </a:tr>
              <a:tr h="166127"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نخ چندلا اکریلیک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۳۸۸.۲۷۷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۸۴.۶۰۴.۳۹۶.۵۵۹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۲.۰۱۴.۳۹۰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۱.۰۴۱.۱۵۴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۲۱۵.۹۰۴.۳۷۸.۴۰۵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۵.۱۴۰.۵۸۳</a:t>
                      </a:r>
                    </a:p>
                  </a:txBody>
                  <a:tcPr marL="12388" marR="12388" marT="6194" marB="6194" anchor="ctr"/>
                </a:tc>
                <a:extLst>
                  <a:ext uri="{0D108BD9-81ED-4DB2-BD59-A6C34878D82A}">
                    <a16:rowId xmlns:a16="http://schemas.microsoft.com/office/drawing/2014/main" val="3757056681"/>
                  </a:ext>
                </a:extLst>
              </a:tr>
              <a:tr h="166127">
                <a:tc gridSpan="7">
                  <a:txBody>
                    <a:bodyPr/>
                    <a:lstStyle/>
                    <a:p>
                      <a:pPr algn="r"/>
                      <a:endParaRPr lang="en-US" sz="1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Titr" panose="00000700000000000000" pitchFamily="2" charset="-78"/>
                      </a:endParaRPr>
                    </a:p>
                  </a:txBody>
                  <a:tcPr marL="12388" marR="12388" marT="6194" marB="6194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534088"/>
                  </a:ext>
                </a:extLst>
              </a:tr>
              <a:tr h="166127">
                <a:tc rowSpan="2"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شرح تعرفه</a:t>
                      </a:r>
                    </a:p>
                  </a:txBody>
                  <a:tcPr marL="12388" marR="12388" marT="6194" marB="6194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آمار صادرات ماهه اول ۱۳۹۹ به تفکیک نوع محصول</a:t>
                      </a:r>
                    </a:p>
                  </a:txBody>
                  <a:tcPr marL="12388" marR="12388" marT="6194" marB="6194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آمار صادرات ۱۱ ماهه اول ۱۴۰۰ به تفکیک نوع محصول</a:t>
                      </a:r>
                    </a:p>
                  </a:txBody>
                  <a:tcPr marL="12388" marR="12388" marT="6194" marB="6194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384781"/>
                  </a:ext>
                </a:extLst>
              </a:tr>
              <a:tr h="1661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وزن(کیلوگرم)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ارزش ریالی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ارزش دلاری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وزن(کیلوگرم)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ارزش ریالی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ارزش دلاری</a:t>
                      </a:r>
                    </a:p>
                  </a:txBody>
                  <a:tcPr marL="12388" marR="12388" marT="6194" marB="6194" anchor="ctr"/>
                </a:tc>
                <a:extLst>
                  <a:ext uri="{0D108BD9-81ED-4DB2-BD59-A6C34878D82A}">
                    <a16:rowId xmlns:a16="http://schemas.microsoft.com/office/drawing/2014/main" val="1964277032"/>
                  </a:ext>
                </a:extLst>
              </a:tr>
              <a:tr h="166127"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الیاف پنبه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۵۰.۵۲۴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۱۱.۵۸۷.۴۸۶.۶۳۸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۵۳.۶۰۴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۲۶۸.۱۵۶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۵۱.۱۴۵.۵۲۹.۶۴۹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۲۱۳.۹۶۶</a:t>
                      </a:r>
                    </a:p>
                  </a:txBody>
                  <a:tcPr marL="12388" marR="12388" marT="6194" marB="6194" anchor="ctr"/>
                </a:tc>
                <a:extLst>
                  <a:ext uri="{0D108BD9-81ED-4DB2-BD59-A6C34878D82A}">
                    <a16:rowId xmlns:a16="http://schemas.microsoft.com/office/drawing/2014/main" val="2949448843"/>
                  </a:ext>
                </a:extLst>
              </a:tr>
              <a:tr h="166127"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الیاف پشم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۲.۴۵۱.۵۳۳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۶۷۸.۹۰۷.۸۹۳.۱۵۶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۲.۹۹۹.۴۸۲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۴.۴۰۴.۹۷۰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۲.۱۴۴.۵۲۰.۶۷۴.۳۴۰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۹.۴۴۷.۵۰۰</a:t>
                      </a:r>
                    </a:p>
                  </a:txBody>
                  <a:tcPr marL="12388" marR="12388" marT="6194" marB="6194" anchor="ctr"/>
                </a:tc>
                <a:extLst>
                  <a:ext uri="{0D108BD9-81ED-4DB2-BD59-A6C34878D82A}">
                    <a16:rowId xmlns:a16="http://schemas.microsoft.com/office/drawing/2014/main" val="1584531454"/>
                  </a:ext>
                </a:extLst>
              </a:tr>
              <a:tr h="166127"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الیاف پلی استر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۳۷.۷۱۲.۱۱۲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۶.۹۲۴.۱۰۰.۱۳۳.۱۳۹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۳۲.۶۴۱.۸۷۹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۵۷.۳۶۹.۹۹۳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۱۱.۳۱۶.۱۷۴.۰۷۹.۹۷۲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۴۸.۸۶۳.۲۸۹</a:t>
                      </a:r>
                    </a:p>
                  </a:txBody>
                  <a:tcPr marL="12388" marR="12388" marT="6194" marB="6194" anchor="ctr"/>
                </a:tc>
                <a:extLst>
                  <a:ext uri="{0D108BD9-81ED-4DB2-BD59-A6C34878D82A}">
                    <a16:rowId xmlns:a16="http://schemas.microsoft.com/office/drawing/2014/main" val="360421326"/>
                  </a:ext>
                </a:extLst>
              </a:tr>
              <a:tr h="320822"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الیاف پلی پروپیلن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۶۷۳.۵۰۵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۲۰۹.۷۵۱.۰۴۲.۸۲۵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۹۱۹.۳۹۴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۱.۰۴۸.۸۶۹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۳۴۶.۱۴۴.۲۱۹.۲۱۸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۱.۴۹۶.۱۸۷</a:t>
                      </a:r>
                    </a:p>
                  </a:txBody>
                  <a:tcPr marL="12388" marR="12388" marT="6194" marB="6194" anchor="ctr"/>
                </a:tc>
                <a:extLst>
                  <a:ext uri="{0D108BD9-81ED-4DB2-BD59-A6C34878D82A}">
                    <a16:rowId xmlns:a16="http://schemas.microsoft.com/office/drawing/2014/main" val="553353117"/>
                  </a:ext>
                </a:extLst>
              </a:tr>
              <a:tr h="166127">
                <a:tc gridSpan="7">
                  <a:txBody>
                    <a:bodyPr/>
                    <a:lstStyle/>
                    <a:p>
                      <a:pPr algn="r"/>
                      <a:endParaRPr lang="en-US" sz="1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Titr" panose="00000700000000000000" pitchFamily="2" charset="-78"/>
                      </a:endParaRPr>
                    </a:p>
                  </a:txBody>
                  <a:tcPr marL="12388" marR="12388" marT="6194" marB="6194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9342146"/>
                  </a:ext>
                </a:extLst>
              </a:tr>
              <a:tr h="320822"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نخ پنبه کارد شانه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۸۵.۲۳۹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۴۰.۶۸۹.۵۴۱.۴۸۸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۱۷۰.۳۴۴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۴.۷۸۰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۱.۶۳۴.۷۲۸.۶۸۰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۷.۰۸۰</a:t>
                      </a:r>
                    </a:p>
                  </a:txBody>
                  <a:tcPr marL="12388" marR="12388" marT="6194" marB="6194" anchor="ctr"/>
                </a:tc>
                <a:extLst>
                  <a:ext uri="{0D108BD9-81ED-4DB2-BD59-A6C34878D82A}">
                    <a16:rowId xmlns:a16="http://schemas.microsoft.com/office/drawing/2014/main" val="1933562954"/>
                  </a:ext>
                </a:extLst>
              </a:tr>
              <a:tr h="166127">
                <a:tc>
                  <a:txBody>
                    <a:bodyPr/>
                    <a:lstStyle/>
                    <a:p>
                      <a:pPr algn="r"/>
                      <a:endParaRPr lang="en-US" sz="1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Titr" panose="00000700000000000000" pitchFamily="2" charset="-78"/>
                      </a:endParaRP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endParaRPr lang="en-US" sz="1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Titr" panose="00000700000000000000" pitchFamily="2" charset="-78"/>
                      </a:endParaRP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endParaRPr lang="en-US" sz="1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Titr" panose="00000700000000000000" pitchFamily="2" charset="-78"/>
                      </a:endParaRP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endParaRPr lang="en-US" sz="1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Titr" panose="00000700000000000000" pitchFamily="2" charset="-78"/>
                      </a:endParaRP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endParaRPr lang="en-US" sz="1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Titr" panose="00000700000000000000" pitchFamily="2" charset="-78"/>
                      </a:endParaRP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endParaRPr lang="en-US" sz="1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Titr" panose="00000700000000000000" pitchFamily="2" charset="-78"/>
                      </a:endParaRP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endParaRPr lang="en-US" sz="1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Titr" panose="00000700000000000000" pitchFamily="2" charset="-78"/>
                      </a:endParaRPr>
                    </a:p>
                  </a:txBody>
                  <a:tcPr marL="12388" marR="12388" marT="6194" marB="6194" anchor="ctr"/>
                </a:tc>
                <a:extLst>
                  <a:ext uri="{0D108BD9-81ED-4DB2-BD59-A6C34878D82A}">
                    <a16:rowId xmlns:a16="http://schemas.microsoft.com/office/drawing/2014/main" val="2503512806"/>
                  </a:ext>
                </a:extLst>
              </a:tr>
              <a:tr h="166127"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انواع نخ تکسچره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۴.۶۷.۰۲۳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۱.۳۷۶.۲۰۶.۸۵۸.۲۹۵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۶.۵۱۸.۳۰۵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۴.۱۷۷.۷۲۹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۱.۵۲۷.۰۶۹.۷۲۳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۶.۵۹۱.۵۹۸</a:t>
                      </a:r>
                    </a:p>
                  </a:txBody>
                  <a:tcPr marL="12388" marR="12388" marT="6194" marB="6194" anchor="ctr"/>
                </a:tc>
                <a:extLst>
                  <a:ext uri="{0D108BD9-81ED-4DB2-BD59-A6C34878D82A}">
                    <a16:rowId xmlns:a16="http://schemas.microsoft.com/office/drawing/2014/main" val="2857897568"/>
                  </a:ext>
                </a:extLst>
              </a:tr>
              <a:tr h="320822"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نخ </a:t>
                      </a:r>
                      <a:r>
                        <a:rPr lang="en-US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poy</a:t>
                      </a:r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پلی استر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۱۱۸.۶۶۹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۳۳.۳۹۹.۰۶۷.۹۵۵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۱۶۶.۸۳۰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۱.۲۵۶.۳۰۰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۴۳۶.۹۷۸.۳۸۳.۷۶۲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۱.۸۵۸.۹۹۹</a:t>
                      </a:r>
                    </a:p>
                  </a:txBody>
                  <a:tcPr marL="12388" marR="12388" marT="6194" marB="6194" anchor="ctr"/>
                </a:tc>
                <a:extLst>
                  <a:ext uri="{0D108BD9-81ED-4DB2-BD59-A6C34878D82A}">
                    <a16:rowId xmlns:a16="http://schemas.microsoft.com/office/drawing/2014/main" val="2281567328"/>
                  </a:ext>
                </a:extLst>
              </a:tr>
              <a:tr h="166127"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نخ چندلا اکریلیک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۳.۸۴۸.۸۲۱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۲.۲۶۹.۴۰۸.۸۸۹.۷۵۳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۹.۱۶۴.۶۱۹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۲.۶۰۷.۸۱۰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۱.۷۱.۲۷۲.۳۸۷.۱۱۳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۷.۵۵۱.۷۵۳</a:t>
                      </a:r>
                    </a:p>
                  </a:txBody>
                  <a:tcPr marL="12388" marR="12388" marT="6194" marB="6194" anchor="ctr"/>
                </a:tc>
                <a:extLst>
                  <a:ext uri="{0D108BD9-81ED-4DB2-BD59-A6C34878D82A}">
                    <a16:rowId xmlns:a16="http://schemas.microsoft.com/office/drawing/2014/main" val="2432142705"/>
                  </a:ext>
                </a:extLst>
              </a:tr>
              <a:tr h="320822"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نخ مخلوط با اکریلیک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۱۰۰.۰۷۶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۵۲.۶۱۵.۱۶۱.۲۴۸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۲۷۷.۸۸۸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۴۴.۶۵۸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۱۱.۹۳۱.۲۲۱.۰۶۹</a:t>
                      </a:r>
                    </a:p>
                  </a:txBody>
                  <a:tcPr marL="12388" marR="12388" marT="6194" marB="61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Titr" panose="00000700000000000000" pitchFamily="2" charset="-78"/>
                        </a:rPr>
                        <a:t>۵۱.۳۷۴</a:t>
                      </a:r>
                    </a:p>
                  </a:txBody>
                  <a:tcPr marL="12388" marR="12388" marT="6194" marB="6194" anchor="ctr"/>
                </a:tc>
                <a:extLst>
                  <a:ext uri="{0D108BD9-81ED-4DB2-BD59-A6C34878D82A}">
                    <a16:rowId xmlns:a16="http://schemas.microsoft.com/office/drawing/2014/main" val="938237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2764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577" y="323558"/>
            <a:ext cx="9237785" cy="62179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2371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3557"/>
            <a:ext cx="9821594" cy="623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26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6932525" y="2781384"/>
            <a:ext cx="5670283" cy="1371600"/>
          </a:xfrm>
        </p:spPr>
        <p:txBody>
          <a:bodyPr>
            <a:normAutofit fontScale="90000"/>
          </a:bodyPr>
          <a:lstStyle/>
          <a:p>
            <a:r>
              <a:rPr lang="fa-IR" dirty="0">
                <a:cs typeface="B Titr" panose="00000700000000000000" pitchFamily="2" charset="-78"/>
              </a:rPr>
              <a:t>الگوی تولید کالایی کشور 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05" y="323558"/>
            <a:ext cx="6836898" cy="62741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463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645" y="388281"/>
            <a:ext cx="8352583" cy="597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11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044" y="386366"/>
            <a:ext cx="7547018" cy="824247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>
                <a:cs typeface="B Nazanin" panose="00000400000000000000" pitchFamily="2" charset="-78"/>
              </a:rPr>
              <a:t>عناصر تشكيل دهنده خوشه هاي صنعتي</a:t>
            </a:r>
            <a:br>
              <a:rPr lang="en-US" dirty="0"/>
            </a:br>
            <a:endParaRPr lang="fa-IR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44" y="1210613"/>
            <a:ext cx="7547018" cy="5318975"/>
          </a:xfrm>
        </p:spPr>
      </p:pic>
    </p:spTree>
    <p:extLst>
      <p:ext uri="{BB962C8B-B14F-4D97-AF65-F5344CB8AC3E}">
        <p14:creationId xmlns:p14="http://schemas.microsoft.com/office/powerpoint/2010/main" val="3581964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Single Corner Rectangle 1"/>
          <p:cNvSpPr/>
          <p:nvPr/>
        </p:nvSpPr>
        <p:spPr>
          <a:xfrm>
            <a:off x="1584100" y="1210613"/>
            <a:ext cx="8242479" cy="4494727"/>
          </a:xfrm>
          <a:prstGeom prst="snip1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B Nazanin" panose="00000400000000000000" pitchFamily="2" charset="-78"/>
              </a:rPr>
              <a:t>توسعه خوشه اي ابزاري علمي است كه تجربيات جهاني مؤيد كاركرد مؤثر آن در توسعة اقتـصادي- اجتمـاعي و صنعتي در سطوح محلي، منطقه اي و ملي است. در فرآيند توسعه خوشه اي همة فعالان در درون و بيرون خوشـه به طور سيستم</a:t>
            </a:r>
            <a:r>
              <a:rPr lang="fa-IR" sz="2400" b="1" dirty="0">
                <a:solidFill>
                  <a:prstClr val="black"/>
                </a:solidFill>
                <a:latin typeface="Century Gothic" panose="020B0502020202020204"/>
                <a:cs typeface="B Nazanin" panose="00000400000000000000" pitchFamily="2" charset="-78"/>
              </a:rPr>
              <a:t>ی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B Nazanin" panose="00000400000000000000" pitchFamily="2" charset="-78"/>
              </a:rPr>
              <a:t> مشاركت داده شده و سازمان مي يابند تا به شكوفايي و افزايش قابليـت هـاي موجـود و قابـل ايجـاد مبتني بر هنجارهاي بومي و استفاده از فرصت هاي جهاني خود بپردازند.</a:t>
            </a:r>
          </a:p>
        </p:txBody>
      </p:sp>
    </p:spTree>
    <p:extLst>
      <p:ext uri="{BB962C8B-B14F-4D97-AF65-F5344CB8AC3E}">
        <p14:creationId xmlns:p14="http://schemas.microsoft.com/office/powerpoint/2010/main" val="1934618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8344" y="759854"/>
            <a:ext cx="8847785" cy="1120461"/>
          </a:xfrm>
        </p:spPr>
        <p:txBody>
          <a:bodyPr>
            <a:noAutofit/>
          </a:bodyPr>
          <a:lstStyle/>
          <a:p>
            <a:pPr algn="ctr" rtl="1"/>
            <a:r>
              <a:rPr lang="fa-IR" sz="3200" b="1" dirty="0">
                <a:solidFill>
                  <a:schemeClr val="bg1"/>
                </a:solidFill>
                <a:cs typeface="B Titr" panose="00000700000000000000" pitchFamily="2" charset="-78"/>
              </a:rPr>
              <a:t>مراحل توسعه رویکرد خوشه ای از دیدگاه یونیدو</a:t>
            </a:r>
            <a:r>
              <a:rPr lang="en-US" sz="3200" b="1" dirty="0">
                <a:solidFill>
                  <a:schemeClr val="bg1"/>
                </a:solidFill>
                <a:cs typeface="B Titr" panose="00000700000000000000" pitchFamily="2" charset="-78"/>
              </a:rPr>
              <a:t> UNIDO)</a:t>
            </a:r>
            <a:r>
              <a:rPr lang="fa-IR" sz="3200" b="1" dirty="0">
                <a:solidFill>
                  <a:schemeClr val="bg1"/>
                </a:solidFill>
                <a:cs typeface="B Titr" panose="00000700000000000000" pitchFamily="2" charset="-78"/>
              </a:rPr>
              <a:t>)</a:t>
            </a:r>
            <a:br>
              <a:rPr lang="en-US" sz="3200" dirty="0">
                <a:solidFill>
                  <a:schemeClr val="bg1"/>
                </a:solidFill>
                <a:cs typeface="B Titr" panose="00000700000000000000" pitchFamily="2" charset="-78"/>
              </a:rPr>
            </a:br>
            <a:endParaRPr lang="fa-IR" sz="32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486" y="1988523"/>
            <a:ext cx="5087155" cy="4566823"/>
          </a:xfrm>
        </p:spPr>
        <p:txBody>
          <a:bodyPr>
            <a:noAutofit/>
          </a:bodyPr>
          <a:lstStyle/>
          <a:p>
            <a:pPr lvl="0" algn="r" rtl="1">
              <a:lnSpc>
                <a:spcPct val="170000"/>
              </a:lnSpc>
              <a:buFont typeface="Wingdings" panose="05000000000000000000" pitchFamily="2" charset="2"/>
              <a:buChar char="v"/>
            </a:pPr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انتخاب خوشه ها</a:t>
            </a:r>
            <a:endParaRPr lang="en-US" sz="2400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lvl="0" algn="r" rtl="1">
              <a:lnSpc>
                <a:spcPct val="170000"/>
              </a:lnSpc>
              <a:buFont typeface="Wingdings" panose="05000000000000000000" pitchFamily="2" charset="2"/>
              <a:buChar char="v"/>
            </a:pPr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اعتماد سازی </a:t>
            </a:r>
          </a:p>
          <a:p>
            <a:pPr lvl="0" algn="r" rtl="1">
              <a:lnSpc>
                <a:spcPct val="170000"/>
              </a:lnSpc>
              <a:buFont typeface="Wingdings" panose="05000000000000000000" pitchFamily="2" charset="2"/>
              <a:buChar char="v"/>
            </a:pPr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برنامه عمل</a:t>
            </a:r>
          </a:p>
          <a:p>
            <a:pPr lvl="0" algn="r" rtl="1">
              <a:lnSpc>
                <a:spcPct val="170000"/>
              </a:lnSpc>
              <a:buFont typeface="Wingdings" panose="05000000000000000000" pitchFamily="2" charset="2"/>
              <a:buChar char="v"/>
            </a:pPr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پیاده سازی</a:t>
            </a:r>
            <a:endParaRPr lang="en-US" sz="2400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lvl="0" algn="r" rtl="1">
              <a:lnSpc>
                <a:spcPct val="170000"/>
              </a:lnSpc>
              <a:buFont typeface="Wingdings" panose="05000000000000000000" pitchFamily="2" charset="2"/>
              <a:buChar char="v"/>
            </a:pPr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نظارت و ارزیابی</a:t>
            </a:r>
          </a:p>
        </p:txBody>
      </p:sp>
    </p:spTree>
    <p:extLst>
      <p:ext uri="{BB962C8B-B14F-4D97-AF65-F5344CB8AC3E}">
        <p14:creationId xmlns:p14="http://schemas.microsoft.com/office/powerpoint/2010/main" val="2015306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2925" y="746974"/>
            <a:ext cx="8019267" cy="1158025"/>
          </a:xfrm>
        </p:spPr>
        <p:txBody>
          <a:bodyPr>
            <a:noAutofit/>
          </a:bodyPr>
          <a:lstStyle/>
          <a:p>
            <a:pPr algn="ctr" rtl="1"/>
            <a:r>
              <a:rPr lang="fa-IR" sz="2800" b="1" dirty="0">
                <a:solidFill>
                  <a:schemeClr val="bg1"/>
                </a:solidFill>
                <a:cs typeface="B Titr" panose="00000700000000000000" pitchFamily="2" charset="-78"/>
              </a:rPr>
              <a:t>ویژگیهای کلیدی و منافع خوشه های صنعتی از دیدگاه پورتر</a:t>
            </a:r>
            <a:br>
              <a:rPr lang="en-US" sz="2800" dirty="0">
                <a:solidFill>
                  <a:schemeClr val="bg1"/>
                </a:solidFill>
                <a:cs typeface="B Titr" panose="00000700000000000000" pitchFamily="2" charset="-78"/>
              </a:rPr>
            </a:br>
            <a:endParaRPr lang="fa-IR" sz="28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73500" y="2133599"/>
            <a:ext cx="8409904" cy="4022501"/>
          </a:xfrm>
        </p:spPr>
        <p:txBody>
          <a:bodyPr>
            <a:normAutofit fontScale="92500" lnSpcReduction="10000"/>
          </a:bodyPr>
          <a:lstStyle/>
          <a:p>
            <a:pPr lvl="0" algn="r" rtl="1">
              <a:lnSpc>
                <a:spcPct val="210000"/>
              </a:lnSpc>
              <a:buFont typeface="Wingdings" panose="05000000000000000000" pitchFamily="2" charset="2"/>
              <a:buChar char="v"/>
            </a:pPr>
            <a:r>
              <a:rPr lang="fa-IR" sz="2400" b="1" dirty="0">
                <a:cs typeface="B Nazanin" panose="00000400000000000000" pitchFamily="2" charset="-78"/>
              </a:rPr>
              <a:t>خوشه ها و دسترسی به نهاده ها و کارکنان تخصصی </a:t>
            </a:r>
          </a:p>
          <a:p>
            <a:pPr lvl="0" algn="r" rtl="1">
              <a:lnSpc>
                <a:spcPct val="210000"/>
              </a:lnSpc>
              <a:buFont typeface="Wingdings" panose="05000000000000000000" pitchFamily="2" charset="2"/>
              <a:buChar char="v"/>
            </a:pPr>
            <a:r>
              <a:rPr lang="fa-IR" sz="2400" b="1" dirty="0">
                <a:cs typeface="B Nazanin" panose="00000400000000000000" pitchFamily="2" charset="-78"/>
              </a:rPr>
              <a:t>دسترسی به اطلاعات </a:t>
            </a:r>
          </a:p>
          <a:p>
            <a:pPr lvl="0" algn="r" rtl="1">
              <a:lnSpc>
                <a:spcPct val="210000"/>
              </a:lnSpc>
              <a:buFont typeface="Wingdings" panose="05000000000000000000" pitchFamily="2" charset="2"/>
              <a:buChar char="v"/>
            </a:pPr>
            <a:r>
              <a:rPr lang="fa-IR" sz="2400" b="1" dirty="0">
                <a:cs typeface="B Nazanin" panose="00000400000000000000" pitchFamily="2" charset="-78"/>
              </a:rPr>
              <a:t>مکمل بودن</a:t>
            </a:r>
          </a:p>
          <a:p>
            <a:pPr algn="r" rtl="1">
              <a:lnSpc>
                <a:spcPct val="210000"/>
              </a:lnSpc>
              <a:buFont typeface="Wingdings" panose="05000000000000000000" pitchFamily="2" charset="2"/>
              <a:buChar char="v"/>
            </a:pPr>
            <a:r>
              <a:rPr lang="fa-IR" sz="2400" b="1" dirty="0">
                <a:cs typeface="B Nazanin" panose="00000400000000000000" pitchFamily="2" charset="-78"/>
              </a:rPr>
              <a:t>انگیزه ها و ارزیابی عملکرد</a:t>
            </a:r>
          </a:p>
          <a:p>
            <a:pPr algn="r" rtl="1">
              <a:lnSpc>
                <a:spcPct val="210000"/>
              </a:lnSpc>
              <a:buFont typeface="Wingdings" panose="05000000000000000000" pitchFamily="2" charset="2"/>
              <a:buChar char="v"/>
            </a:pPr>
            <a:r>
              <a:rPr lang="fa-IR" sz="2400" b="1" dirty="0">
                <a:cs typeface="B Nazanin" panose="00000400000000000000" pitchFamily="2" charset="-78"/>
              </a:rPr>
              <a:t>نقش خوشه ها را در نوآوری کسب و کارهای جدید</a:t>
            </a:r>
            <a:endParaRPr lang="en-US" sz="2400" b="1" dirty="0">
              <a:cs typeface="B Nazanin" panose="00000400000000000000" pitchFamily="2" charset="-78"/>
            </a:endParaRPr>
          </a:p>
          <a:p>
            <a:pPr lvl="0" algn="r" rtl="1">
              <a:lnSpc>
                <a:spcPct val="250000"/>
              </a:lnSpc>
              <a:buFont typeface="Wingdings" panose="05000000000000000000" pitchFamily="2" charset="2"/>
              <a:buChar char="v"/>
            </a:pPr>
            <a:endParaRPr lang="en-US" b="1" dirty="0">
              <a:cs typeface="B Nazanin" panose="00000400000000000000" pitchFamily="2" charset="-78"/>
            </a:endParaRPr>
          </a:p>
          <a:p>
            <a:pPr algn="r" rtl="1">
              <a:lnSpc>
                <a:spcPct val="250000"/>
              </a:lnSpc>
            </a:pPr>
            <a:endParaRPr lang="fa-IR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7286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1" y="624110"/>
            <a:ext cx="9675812" cy="1280890"/>
          </a:xfrm>
        </p:spPr>
        <p:txBody>
          <a:bodyPr>
            <a:noAutofit/>
          </a:bodyPr>
          <a:lstStyle/>
          <a:p>
            <a:pPr algn="ctr" rtl="1"/>
            <a:r>
              <a:rPr lang="fa-IR" sz="3200" b="1" dirty="0">
                <a:solidFill>
                  <a:schemeClr val="bg1"/>
                </a:solidFill>
                <a:cs typeface="B Titr" panose="00000700000000000000" pitchFamily="2" charset="-78"/>
              </a:rPr>
              <a:t>روشهای دستیابی به مزیت های تولید انبوه در خوشه های  صنعتی</a:t>
            </a:r>
            <a:br>
              <a:rPr lang="fa-IR" sz="3200" dirty="0">
                <a:solidFill>
                  <a:schemeClr val="bg1"/>
                </a:solidFill>
                <a:cs typeface="B Titr" panose="00000700000000000000" pitchFamily="2" charset="-78"/>
              </a:rPr>
            </a:br>
            <a:endParaRPr lang="fa-IR" sz="32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553803"/>
          </a:xfrm>
        </p:spPr>
        <p:txBody>
          <a:bodyPr>
            <a:normAutofit/>
          </a:bodyPr>
          <a:lstStyle/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fa-IR" sz="2400" b="1" dirty="0">
                <a:cs typeface="B Nazanin" panose="00000400000000000000" pitchFamily="2" charset="-78"/>
              </a:rPr>
              <a:t>تقسیم کار </a:t>
            </a:r>
          </a:p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fa-IR" sz="2400" b="1" dirty="0">
                <a:cs typeface="B Nazanin" panose="00000400000000000000" pitchFamily="2" charset="-78"/>
              </a:rPr>
              <a:t>تخصص</a:t>
            </a:r>
          </a:p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fa-IR" sz="2400" b="1" dirty="0">
                <a:cs typeface="B Nazanin" panose="00000400000000000000" pitchFamily="2" charset="-78"/>
              </a:rPr>
              <a:t>موثر بودن جمعی </a:t>
            </a:r>
          </a:p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fa-IR" sz="2400" b="1" dirty="0">
                <a:cs typeface="B Nazanin" panose="00000400000000000000" pitchFamily="2" charset="-78"/>
              </a:rPr>
              <a:t>افزایش ظرفیت تولید و استفاده از ظرفیتهای بکار گرفته شده بنگاه ها</a:t>
            </a:r>
          </a:p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fa-IR" sz="2400" b="1" dirty="0">
                <a:cs typeface="B Nazanin" panose="00000400000000000000" pitchFamily="2" charset="-78"/>
              </a:rPr>
              <a:t>مدیریت شبکه</a:t>
            </a:r>
          </a:p>
        </p:txBody>
      </p:sp>
    </p:spTree>
    <p:extLst>
      <p:ext uri="{BB962C8B-B14F-4D97-AF65-F5344CB8AC3E}">
        <p14:creationId xmlns:p14="http://schemas.microsoft.com/office/powerpoint/2010/main" val="2061725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B297E6-F124-4815-8A26-9BCC43B0E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269" y="1524000"/>
            <a:ext cx="9143999" cy="375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9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5B69D-51F1-4006-B5AA-09D0D3903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کلیات  طرح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326C7-AC74-40D4-A31D-2214AD0C1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 algn="r" defTabSz="457200" rtl="1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fa-IR" sz="240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raffic" panose="00000400000000000000" pitchFamily="2" charset="-78"/>
              </a:rPr>
              <a:t>شهرک صنفی با هدف کاهش هزینه های تولید، تجمیع ظرفیت های بخش خصوصی، بهره مندی از فرصت ها و ظرفیت های قانونی مناطق ویژه اقتصادی برای تولید صادرات محور و با بهره ممندی از آخرین سطح دانش و تکنولوژی روز دنیا با نگاهی به آینده ی صنعت پوشاک ایران و جهان طراحی شده است.</a:t>
            </a:r>
          </a:p>
          <a:p>
            <a:pPr marL="342900" lvl="0" indent="-342900" algn="r" defTabSz="457200" rtl="1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fa-IR" sz="240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raffic" panose="00000400000000000000" pitchFamily="2" charset="-78"/>
              </a:rPr>
              <a:t>پیش از توسعه ی برندینگ یا مد و طراحی لازم است ظرفیت تولید محصول قابل رقابت با محصولات سایر کشورها تولید شود.</a:t>
            </a:r>
          </a:p>
          <a:p>
            <a:pPr marL="342900" lvl="0" indent="-342900" algn="r" defTabSz="457200" rtl="1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fa-IR" sz="240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raffic" panose="00000400000000000000" pitchFamily="2" charset="-78"/>
              </a:rPr>
              <a:t>شرکت بر آن است تا طرحی برای آینده و با تکیه بر ظرفیت های بومی موجود در کشور تهیه و اجرا نماید.</a:t>
            </a:r>
          </a:p>
          <a:p>
            <a:r>
              <a:rPr lang="fa-I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raffic" panose="00000400000000000000" pitchFamily="2" charset="-78"/>
              </a:rPr>
              <a:t>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raffic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90485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306" y="464233"/>
            <a:ext cx="7188590" cy="59224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0831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زنجیره ارزش پوشاک</a:t>
            </a:r>
            <a:endParaRPr lang="fa-IR" sz="40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12" y="2145506"/>
            <a:ext cx="6048375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23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A0766-5203-4A60-A2FC-78E35F0ED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ارکان طرح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3909A1-E630-4B2F-BAF8-7B18DA484867}"/>
              </a:ext>
            </a:extLst>
          </p:cNvPr>
          <p:cNvSpPr txBox="1">
            <a:spLocks/>
          </p:cNvSpPr>
          <p:nvPr/>
        </p:nvSpPr>
        <p:spPr>
          <a:xfrm>
            <a:off x="1326140" y="2040467"/>
            <a:ext cx="10058399" cy="4817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dirty="0">
                <a:cs typeface="B Titr" panose="00000700000000000000" pitchFamily="2" charset="-78"/>
              </a:rPr>
              <a:t>رکن اول: بهره مندی از امتیاز منطقه آزاد اقتصادی</a:t>
            </a:r>
          </a:p>
          <a:p>
            <a:pPr lvl="1" algn="r" rtl="1"/>
            <a:r>
              <a:rPr lang="fa-IR" dirty="0">
                <a:cs typeface="B Traffic" panose="00000400000000000000" pitchFamily="2" charset="-78"/>
              </a:rPr>
              <a:t>اساس تاسیس در این مناطق تولید بر پایه صادرات محور است.</a:t>
            </a:r>
          </a:p>
          <a:p>
            <a:pPr algn="r" rtl="1"/>
            <a:r>
              <a:rPr lang="fa-IR" dirty="0">
                <a:cs typeface="B Titr" panose="00000700000000000000" pitchFamily="2" charset="-78"/>
              </a:rPr>
              <a:t>رکن دوم: استفاده از مدل تولید خوشه ای و به اشتراک گذاشتن هزینه ها و ظرفیت ها در واحدهای متوسط(</a:t>
            </a:r>
            <a:r>
              <a:rPr lang="fa-IR" sz="1100" dirty="0">
                <a:cs typeface="B Titr" panose="00000700000000000000" pitchFamily="2" charset="-78"/>
              </a:rPr>
              <a:t>40 تا 200 نفر اشتغال مولد نیروی کار</a:t>
            </a:r>
            <a:r>
              <a:rPr lang="fa-IR" dirty="0">
                <a:cs typeface="B Titr" panose="00000700000000000000" pitchFamily="2" charset="-78"/>
              </a:rPr>
              <a:t>)</a:t>
            </a:r>
          </a:p>
          <a:p>
            <a:pPr lvl="1" algn="r" rtl="1"/>
            <a:r>
              <a:rPr lang="fa-IR" dirty="0">
                <a:cs typeface="B Traffic" panose="00000400000000000000" pitchFamily="2" charset="-78"/>
              </a:rPr>
              <a:t>منطق شهرک بر اساس واحدهای متوسط 200 تا 1000 متری(40 تا 200 نفر اشتغال مولد در هر واحد) و به اشتراک گذاری زیرساخت های لازم مثل انبار، واحد برش مرکزی، تاسیسات، بسته بندی، برندینگ و...</a:t>
            </a:r>
          </a:p>
          <a:p>
            <a:pPr algn="r" rtl="1"/>
            <a:r>
              <a:rPr lang="fa-IR" dirty="0">
                <a:cs typeface="B Titr" panose="00000700000000000000" pitchFamily="2" charset="-78"/>
              </a:rPr>
              <a:t>رکن سوم: تاسیس شهرک در مناطقی که دسترسی نیروی کار با توجه به حجم اشتغال به حمل و نقل عمومی ساده باشد.</a:t>
            </a:r>
          </a:p>
          <a:p>
            <a:pPr lvl="1" algn="r" rtl="1"/>
            <a:r>
              <a:rPr lang="fa-IR" dirty="0"/>
              <a:t> </a:t>
            </a:r>
            <a:r>
              <a:rPr lang="fa-IR" dirty="0">
                <a:cs typeface="B Traffic" panose="00000400000000000000" pitchFamily="2" charset="-78"/>
              </a:rPr>
              <a:t>استفاده از مترو برای ایاب و ذهاب پرسنل بسیار مناسب خواهد بود.</a:t>
            </a:r>
          </a:p>
          <a:p>
            <a:pPr algn="r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919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780C6-C2FD-4B5B-BAAE-D77199947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defTabSz="457200" rtl="1">
              <a:lnSpc>
                <a:spcPct val="100000"/>
              </a:lnSpc>
              <a:spcBef>
                <a:spcPts val="0"/>
              </a:spcBef>
            </a:pPr>
            <a:r>
              <a:rPr lang="fa-IR" sz="1800" dirty="0">
                <a:solidFill>
                  <a:prstClr val="black"/>
                </a:solidFill>
                <a:cs typeface="B Titr" panose="00000700000000000000" pitchFamily="2" charset="-78"/>
              </a:rPr>
              <a:t>رکن دوم: استفاده از مدل تولید خوشه ای و به اشتراک گذاشتن هزینه ها و ظرفیت ها در واحدهای متوسط</a:t>
            </a:r>
            <a:br>
              <a:rPr lang="fa-IR" sz="1800" dirty="0">
                <a:solidFill>
                  <a:prstClr val="black"/>
                </a:solidFill>
                <a:cs typeface="B Titr" panose="00000700000000000000" pitchFamily="2" charset="-78"/>
              </a:rPr>
            </a:br>
            <a:r>
              <a:rPr lang="fa-IR" sz="1800" dirty="0">
                <a:solidFill>
                  <a:prstClr val="black"/>
                </a:solidFill>
                <a:cs typeface="B Titr" panose="00000700000000000000" pitchFamily="2" charset="-78"/>
              </a:rPr>
              <a:t>(</a:t>
            </a:r>
            <a:r>
              <a:rPr lang="fa-IR" sz="1100" dirty="0">
                <a:solidFill>
                  <a:prstClr val="black"/>
                </a:solidFill>
                <a:cs typeface="B Titr" panose="00000700000000000000" pitchFamily="2" charset="-78"/>
              </a:rPr>
              <a:t>40 تا 200 نفر اشتغال مولد نیروی کار</a:t>
            </a:r>
            <a:r>
              <a:rPr lang="fa-IR" sz="1800" dirty="0">
                <a:solidFill>
                  <a:prstClr val="black"/>
                </a:solidFill>
                <a:cs typeface="B Titr" panose="00000700000000000000" pitchFamily="2" charset="-78"/>
              </a:rPr>
              <a:t>)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94EF5C-17A4-4644-811E-7F640F520A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just" rtl="1"/>
            <a:r>
              <a:rPr lang="fa-I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raffic" panose="00000400000000000000" pitchFamily="2" charset="-78"/>
              </a:rPr>
              <a:t>هر خوشه با ابعاد 210*210 متر و مساحت 44،100 متر مربع شامل 11،800 متر مربع سوله تولیدی، یک انبار بزرگ مرکزی بزرگ، یک واحد برش بزرگ، موتورخانه مرکزی و یک سالن طراحی مرکزی تشکیل خواهد شد.</a:t>
            </a:r>
          </a:p>
          <a:p>
            <a:pPr algn="just" rtl="1"/>
            <a:r>
              <a:rPr lang="fa-I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raffic" panose="00000400000000000000" pitchFamily="2" charset="-78"/>
              </a:rPr>
              <a:t>بر اساس محاسبات کارشناسی و میزان نیازسنجی اعضا در تهران 10 خوشه در شهرک در دستور کار قرار گرفته است.</a:t>
            </a:r>
          </a:p>
          <a:p>
            <a:pPr algn="just" rtl="1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raffic" panose="000004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7F3B67-BFED-4580-891A-2CF722198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50" y="2014194"/>
            <a:ext cx="1815207" cy="175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466165-41B3-453F-88D9-9551803E7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330" y="2890494"/>
            <a:ext cx="1675575" cy="175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C01985-441A-4309-BD32-58FB03BCC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051" y="4755342"/>
            <a:ext cx="2386425" cy="134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43541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16D78-4483-4E5D-9791-10C3C8DB3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A495B91-31CF-400C-B9B8-1EBE228490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1" y="2743200"/>
            <a:ext cx="5186261" cy="260465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64F58F3-80D7-473C-8965-17EED45AA7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56" y="2742697"/>
            <a:ext cx="5014644" cy="2604655"/>
          </a:xfrm>
        </p:spPr>
      </p:pic>
    </p:spTree>
    <p:extLst>
      <p:ext uri="{BB962C8B-B14F-4D97-AF65-F5344CB8AC3E}">
        <p14:creationId xmlns:p14="http://schemas.microsoft.com/office/powerpoint/2010/main" val="3699165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ED3E8-FA51-4C9B-BABE-0067F5F81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1DE9C46-18F2-4C01-A03B-64C8150222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62618" y="2103438"/>
            <a:ext cx="3676536" cy="384650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9AE7F4-A5BB-4474-A0A1-409B2B7E0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423661"/>
            <a:ext cx="4755292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08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354CC-7ACF-48B9-9F96-6846904A6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A4E423D-E5ED-401C-B42A-4FA09F0F16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38" y="2295775"/>
            <a:ext cx="4754562" cy="3363412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2ECC6474-B7A3-4B17-93EC-82730FD98E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95775"/>
            <a:ext cx="4754563" cy="3363413"/>
          </a:xfrm>
        </p:spPr>
      </p:pic>
    </p:spTree>
    <p:extLst>
      <p:ext uri="{BB962C8B-B14F-4D97-AF65-F5344CB8AC3E}">
        <p14:creationId xmlns:p14="http://schemas.microsoft.com/office/powerpoint/2010/main" val="1724171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6CBF-59CC-402A-B5A8-1C5A2B62D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50F6A3C-D66D-48C6-9F5C-42C34CF2E4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38" y="2296453"/>
            <a:ext cx="4754562" cy="3362057"/>
          </a:xfrm>
        </p:spPr>
      </p:pic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98FF808A-3B2D-4C1A-9358-7D5A26AA5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95775"/>
            <a:ext cx="4754563" cy="336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083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55845" y="818866"/>
            <a:ext cx="9948767" cy="1501252"/>
          </a:xfrm>
        </p:spPr>
        <p:txBody>
          <a:bodyPr/>
          <a:lstStyle/>
          <a:p>
            <a:pPr algn="ctr" rtl="1"/>
            <a:r>
              <a:rPr lang="fa-IR" b="1" dirty="0">
                <a:solidFill>
                  <a:schemeClr val="bg1"/>
                </a:solidFill>
                <a:cs typeface="B Titr" panose="00000700000000000000" pitchFamily="2" charset="-78"/>
              </a:rPr>
              <a:t>مراکز خدمات کسب و کار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92072" y="2133599"/>
            <a:ext cx="10112540" cy="4349087"/>
          </a:xfrm>
        </p:spPr>
        <p:txBody>
          <a:bodyPr>
            <a:noAutofit/>
          </a:bodyPr>
          <a:lstStyle/>
          <a:p>
            <a:pPr algn="justLow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400" b="1" dirty="0">
                <a:cs typeface="B Nazanin" panose="00000400000000000000" pitchFamily="2" charset="-78"/>
              </a:rPr>
              <a:t>مرکز خدمات فنی و مشاوره</a:t>
            </a:r>
          </a:p>
          <a:p>
            <a:pPr algn="justLow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400" b="1" dirty="0">
                <a:cs typeface="B Nazanin" panose="00000400000000000000" pitchFamily="2" charset="-78"/>
              </a:rPr>
              <a:t>مرکز اطلاع رسانی </a:t>
            </a:r>
          </a:p>
          <a:p>
            <a:pPr algn="justLow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400" b="1" dirty="0">
                <a:cs typeface="B Nazanin" panose="00000400000000000000" pitchFamily="2" charset="-78"/>
              </a:rPr>
              <a:t>مرکز مشاوره بازرگانی</a:t>
            </a:r>
          </a:p>
          <a:p>
            <a:pPr algn="justLow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400" b="1" dirty="0">
                <a:cs typeface="B Nazanin" panose="00000400000000000000" pitchFamily="2" charset="-78"/>
              </a:rPr>
              <a:t>مرکز مشاوره مالی و مالیاتی</a:t>
            </a:r>
          </a:p>
          <a:p>
            <a:pPr algn="justLow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400" b="1" dirty="0">
                <a:cs typeface="B Nazanin" panose="00000400000000000000" pitchFamily="2" charset="-78"/>
              </a:rPr>
              <a:t>مرکز تحقیق و توسعه </a:t>
            </a:r>
          </a:p>
          <a:p>
            <a:pPr algn="justLow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400" b="1" dirty="0">
                <a:cs typeface="B Nazanin" panose="00000400000000000000" pitchFamily="2" charset="-78"/>
              </a:rPr>
              <a:t>غیره</a:t>
            </a:r>
          </a:p>
        </p:txBody>
      </p:sp>
    </p:spTree>
    <p:extLst>
      <p:ext uri="{BB962C8B-B14F-4D97-AF65-F5344CB8AC3E}">
        <p14:creationId xmlns:p14="http://schemas.microsoft.com/office/powerpoint/2010/main" val="2056921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4277A9-D67B-4630-BC55-14938EC43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77" y="1125935"/>
            <a:ext cx="11324645" cy="460613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EDE497-3BCC-4490-946A-1F472AAA2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0"/>
            <a:ext cx="10058400" cy="1371600"/>
          </a:xfrm>
        </p:spPr>
        <p:txBody>
          <a:bodyPr>
            <a:noAutofit/>
          </a:bodyPr>
          <a:lstStyle/>
          <a:p>
            <a:pPr algn="ctr" rtl="1"/>
            <a:r>
              <a:rPr lang="fa-IR" sz="2800" dirty="0">
                <a:cs typeface="B Titr" panose="00000700000000000000" pitchFamily="2" charset="-78"/>
              </a:rPr>
              <a:t>علی رغم جایگاه ژئوپلتیک ایران برای هاب جهانی شدن در تامین و تکمیل زنجیره پوشاک، نقش قابل قبولی نداریم؟!</a:t>
            </a:r>
            <a:endParaRPr lang="en-US" sz="28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16239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B12A2-2CEC-4CA7-AA50-007331ED1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Titr" panose="00000700000000000000" pitchFamily="2" charset="-78"/>
              </a:rPr>
              <a:t>نیازمندی های حیاتی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66D8BEA-0917-4D67-B6E1-3D37942C7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438"/>
            <a:ext cx="10058400" cy="3932237"/>
          </a:xfrm>
        </p:spPr>
        <p:txBody>
          <a:bodyPr>
            <a:normAutofit/>
          </a:bodyPr>
          <a:lstStyle/>
          <a:p>
            <a:pPr algn="just" rtl="1"/>
            <a:r>
              <a:rPr lang="fa-I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raffic" panose="00000400000000000000" pitchFamily="2" charset="-78"/>
              </a:rPr>
              <a:t>مساعدت های دولت و مسئولین در صدور مجوزه های قانونی برای تاسیس شهرک.</a:t>
            </a:r>
          </a:p>
          <a:p>
            <a:pPr algn="just" rtl="1"/>
            <a:r>
              <a:rPr lang="fa-I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raffic" panose="00000400000000000000" pitchFamily="2" charset="-78"/>
              </a:rPr>
              <a:t>مساعدت در تامین، معرفی یا تسهیل فرآیند تهیه زمین.</a:t>
            </a:r>
          </a:p>
          <a:p>
            <a:pPr algn="just" rtl="1"/>
            <a:r>
              <a:rPr lang="fa-I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raffic" panose="00000400000000000000" pitchFamily="2" charset="-78"/>
              </a:rPr>
              <a:t>مساعدت های ویژه در مسیر اجرای پروژه که معمولا به طور غیر مترقبه اتفاق خواهد افتاد.</a:t>
            </a:r>
          </a:p>
          <a:p>
            <a:pPr algn="just" rtl="1"/>
            <a:r>
              <a:rPr lang="fa-I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raffic" panose="00000400000000000000" pitchFamily="2" charset="-78"/>
              </a:rPr>
              <a:t>مساعدت شهرداری محترم شهر تهران برای مجوزه ها، ایاب و ذهاب و سایر مسائل مربوطه.</a:t>
            </a:r>
          </a:p>
          <a:p>
            <a:pPr algn="just" rtl="1"/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raffic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27540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EC0E524-81E5-4416-8732-34F9960BA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585" y="356342"/>
            <a:ext cx="11076830" cy="614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167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algn="r" rtl="1">
              <a:lnSpc>
                <a:spcPct val="115000"/>
              </a:lnSpc>
              <a:spcBef>
                <a:spcPts val="1200"/>
              </a:spcBef>
              <a:spcAft>
                <a:spcPts val="300"/>
              </a:spcAft>
            </a:pPr>
            <a:r>
              <a:rPr lang="ar-SA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ساختار مدیریت شهرک</a:t>
            </a:r>
            <a:endParaRPr lang="fa-IR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4564955"/>
              </p:ext>
            </p:extLst>
          </p:nvPr>
        </p:nvGraphicFramePr>
        <p:xfrm>
          <a:off x="1066800" y="2103438"/>
          <a:ext cx="10058400" cy="3932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19851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641B0-2708-4CCA-A0E0-826E93F7B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36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B Titr" panose="00000700000000000000" pitchFamily="2" charset="-78"/>
              </a:rPr>
              <a:t>خاتمه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40C21-A4A9-460F-BFFC-2DB43019D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3130061"/>
            <a:ext cx="10058400" cy="2173458"/>
          </a:xfrm>
        </p:spPr>
        <p:txBody>
          <a:bodyPr>
            <a:noAutofit/>
          </a:bodyPr>
          <a:lstStyle/>
          <a:p>
            <a:pPr marL="0" lvl="0" indent="0" algn="ctr" defTabSz="457200" rtl="1">
              <a:spcBef>
                <a:spcPts val="1000"/>
              </a:spcBef>
              <a:buClr>
                <a:srgbClr val="A53010"/>
              </a:buClr>
              <a:buNone/>
            </a:pPr>
            <a:r>
              <a:rPr lang="fa-IR" sz="4800" dirty="0">
                <a:solidFill>
                  <a:prstClr val="black">
                    <a:lumMod val="75000"/>
                    <a:lumOff val="25000"/>
                  </a:prstClr>
                </a:solidFill>
                <a:cs typeface="B Titr" panose="00000700000000000000" pitchFamily="2" charset="-78"/>
              </a:rPr>
              <a:t>با آرزوی ایجاد فضای کسب و کار مناسب </a:t>
            </a:r>
          </a:p>
          <a:p>
            <a:pPr marL="0" lvl="0" indent="0" algn="ctr" defTabSz="457200" rtl="1">
              <a:spcBef>
                <a:spcPts val="1000"/>
              </a:spcBef>
              <a:buClr>
                <a:srgbClr val="A53010"/>
              </a:buClr>
              <a:buNone/>
            </a:pPr>
            <a:r>
              <a:rPr lang="fa-IR" sz="4800" dirty="0">
                <a:solidFill>
                  <a:prstClr val="black">
                    <a:lumMod val="75000"/>
                    <a:lumOff val="25000"/>
                  </a:prstClr>
                </a:solidFill>
                <a:cs typeface="B Titr" panose="00000700000000000000" pitchFamily="2" charset="-78"/>
              </a:rPr>
              <a:t>برای بخش مولد کشور</a:t>
            </a: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cs typeface="B Titr" panose="00000700000000000000" pitchFamily="2" charset="-78"/>
            </a:endParaRPr>
          </a:p>
          <a:p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496418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0DE0B-348C-4F53-8D3E-729F3AF12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382" y="642594"/>
            <a:ext cx="10367818" cy="1371600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dirty="0">
                <a:cs typeface="B Titr" panose="00000700000000000000" pitchFamily="2" charset="-78"/>
              </a:rPr>
              <a:t>توانایی ایران برای تبدیل شدن به هاب پوشاک منطقه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DAE8472-15CC-46DA-8AF9-3BB3AF526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6323" y="2014194"/>
            <a:ext cx="6379353" cy="450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3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dirty="0">
                <a:solidFill>
                  <a:schemeClr val="bg1"/>
                </a:solidFill>
                <a:cs typeface="B Titr" panose="00000700000000000000" pitchFamily="2" charset="-78"/>
              </a:rPr>
              <a:t>رشد درآمد صنعت مد و پوشاک (میلیون دلار)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3331019"/>
              </p:ext>
            </p:extLst>
          </p:nvPr>
        </p:nvGraphicFramePr>
        <p:xfrm>
          <a:off x="1066800" y="2103438"/>
          <a:ext cx="10058400" cy="3932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63197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حد اقل دستمزد ماهیانه کارگران صنعت پوشاک در کشورهای مختلف جهان</a:t>
            </a:r>
            <a:endParaRPr lang="fa-IR" sz="2800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 descr="C:\Users\User4\Downloads\حد اقل دستمزد ماهیانه کارگران صنعت پوشاک در کشورهای مختلف جهان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96538"/>
            <a:ext cx="10058399" cy="39057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720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dirty="0">
                <a:solidFill>
                  <a:schemeClr val="bg1"/>
                </a:solidFill>
                <a:cs typeface="B Titr" panose="00000700000000000000" pitchFamily="2" charset="-78"/>
              </a:rPr>
              <a:t>برترین های تولید پوشاک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25007141"/>
              </p:ext>
            </p:extLst>
          </p:nvPr>
        </p:nvGraphicFramePr>
        <p:xfrm>
          <a:off x="6260123" y="2264898"/>
          <a:ext cx="5120640" cy="3587262"/>
        </p:xfrm>
        <a:graphic>
          <a:graphicData uri="http://schemas.openxmlformats.org/drawingml/2006/table">
            <a:tbl>
              <a:tblPr/>
              <a:tblGrid>
                <a:gridCol w="1881428">
                  <a:extLst>
                    <a:ext uri="{9D8B030D-6E8A-4147-A177-3AD203B41FA5}">
                      <a16:colId xmlns:a16="http://schemas.microsoft.com/office/drawing/2014/main" val="1639735914"/>
                    </a:ext>
                  </a:extLst>
                </a:gridCol>
                <a:gridCol w="1790409">
                  <a:extLst>
                    <a:ext uri="{9D8B030D-6E8A-4147-A177-3AD203B41FA5}">
                      <a16:colId xmlns:a16="http://schemas.microsoft.com/office/drawing/2014/main" val="2330665152"/>
                    </a:ext>
                  </a:extLst>
                </a:gridCol>
                <a:gridCol w="1448803">
                  <a:extLst>
                    <a:ext uri="{9D8B030D-6E8A-4147-A177-3AD203B41FA5}">
                      <a16:colId xmlns:a16="http://schemas.microsoft.com/office/drawing/2014/main" val="2016747314"/>
                    </a:ext>
                  </a:extLst>
                </a:gridCol>
              </a:tblGrid>
              <a:tr h="1001612">
                <a:tc>
                  <a:txBody>
                    <a:bodyPr/>
                    <a:lstStyle/>
                    <a:p>
                      <a:pPr marL="231140" marR="0" algn="l" rtl="0" eaLnBrk="0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برترین تولیدکنندگان پوشاک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6675" marR="0" algn="ctr" rtl="0" eaLnBrk="0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برترین واردکنندگان پوشاک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0" algn="ctr" rtl="0" eaLnBrk="0" hangingPunct="0">
                        <a:lnSpc>
                          <a:spcPct val="107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fa-IR" sz="1100" b="1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تولیدکنندگان نوظهور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174101"/>
                  </a:ext>
                </a:extLst>
              </a:tr>
              <a:tr h="517130">
                <a:tc>
                  <a:txBody>
                    <a:bodyPr/>
                    <a:lstStyle/>
                    <a:p>
                      <a:pPr marL="63500" marR="0" algn="ctr" rtl="0" eaLnBrk="0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چین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 marR="0" algn="ctr" rtl="0" eaLnBrk="0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اتحادیه اروپا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algn="ctr" rtl="0" eaLnBrk="0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پاناما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870871"/>
                  </a:ext>
                </a:extLst>
              </a:tr>
              <a:tr h="517130">
                <a:tc>
                  <a:txBody>
                    <a:bodyPr/>
                    <a:lstStyle/>
                    <a:p>
                      <a:pPr marL="63500" marR="0" algn="ctr" rtl="0" eaLnBrk="0" hangingPunct="0">
                        <a:lnSpc>
                          <a:spcPct val="107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fa-IR" sz="1100" b="1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بنگلادش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66675" marR="0" algn="ctr" rtl="0" eaLnBrk="0" hangingPunct="0">
                        <a:lnSpc>
                          <a:spcPct val="107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fa-IR" sz="1100" b="1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امریکا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0" algn="ctr" rtl="0" eaLnBrk="0" hangingPunct="0">
                        <a:lnSpc>
                          <a:spcPct val="107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fa-IR" sz="1100" b="1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مالی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738430"/>
                  </a:ext>
                </a:extLst>
              </a:tr>
              <a:tr h="517130">
                <a:tc>
                  <a:txBody>
                    <a:bodyPr/>
                    <a:lstStyle/>
                    <a:p>
                      <a:pPr marL="63500" marR="0" algn="ctr" rtl="0" eaLnBrk="0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هند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 marR="0" algn="ctr" rtl="0" eaLnBrk="0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ژاپن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algn="ctr" rtl="0" eaLnBrk="0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ساموا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2525065"/>
                  </a:ext>
                </a:extLst>
              </a:tr>
              <a:tr h="517130">
                <a:tc>
                  <a:txBody>
                    <a:bodyPr/>
                    <a:lstStyle/>
                    <a:p>
                      <a:pPr marL="63500" marR="0" algn="ctr" rtl="0" eaLnBrk="0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ترکیه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66675" marR="0" algn="ctr" rtl="0" eaLnBrk="0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هنگ کنگ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0" algn="ctr" rtl="0" eaLnBrk="0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بروندی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417483"/>
                  </a:ext>
                </a:extLst>
              </a:tr>
              <a:tr h="517130">
                <a:tc>
                  <a:txBody>
                    <a:bodyPr/>
                    <a:lstStyle/>
                    <a:p>
                      <a:pPr marL="63500" marR="0" algn="ctr" rtl="0" eaLnBrk="0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ویتنام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 marR="0" algn="ctr" rtl="0" eaLnBrk="0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کانادا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algn="ctr" rtl="0" eaLnBrk="0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اتیوپی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3502446"/>
                  </a:ext>
                </a:extLst>
              </a:tr>
            </a:tbl>
          </a:graphicData>
        </a:graphic>
      </p:graphicFrame>
      <p:pic>
        <p:nvPicPr>
          <p:cNvPr id="7" name="Content Placeholder 6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64898"/>
            <a:ext cx="5094849" cy="35872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5856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7F448-9E1C-48A4-8ACE-BC6119ECB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1"/>
            <a:r>
              <a:rPr lang="fa-IR" sz="3200" dirty="0">
                <a:cs typeface="B Titr" panose="00000700000000000000" pitchFamily="2" charset="-78"/>
              </a:rPr>
              <a:t>علی رغم توانایی ایران متاسفانه در بسیاری از موارد همسایه های ما جایگذین ما در مدیریت جهانی پوشاک شده اند؟</a:t>
            </a:r>
            <a:endParaRPr lang="en-US" sz="3200" dirty="0"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21DA9C-A92D-41B7-8841-2A13BF0EB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9770" y="2131147"/>
            <a:ext cx="7252459" cy="443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93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925549" y="2793145"/>
            <a:ext cx="5928117" cy="1371600"/>
          </a:xfrm>
        </p:spPr>
        <p:txBody>
          <a:bodyPr>
            <a:noAutofit/>
          </a:bodyPr>
          <a:lstStyle/>
          <a:p>
            <a:pPr lvl="0" algn="ctr" rtl="1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ar-SA" altLang="fa-IR" sz="3600" dirty="0">
                <a:solidFill>
                  <a:prstClr val="white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ا</a:t>
            </a:r>
            <a:r>
              <a:rPr lang="ar-SA" altLang="fa-IR" sz="3600" dirty="0" bmk="">
                <a:solidFill>
                  <a:prstClr val="white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هداف کمی صنعت نساجی و پوشاک تا افق 1404(وزارت صمت)</a:t>
            </a:r>
            <a:br>
              <a:rPr lang="en-US" altLang="fa-IR" sz="3600" b="1" i="1" dirty="0">
                <a:solidFill>
                  <a:prstClr val="white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fa-IR" sz="9600" dirty="0"/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2" t="21309" r="20674" b="9660"/>
          <a:stretch>
            <a:fillRect/>
          </a:stretch>
        </p:blipFill>
        <p:spPr bwMode="auto">
          <a:xfrm>
            <a:off x="1113692" y="270238"/>
            <a:ext cx="5486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7" t="23305" r="20616" b="29660"/>
          <a:stretch>
            <a:fillRect/>
          </a:stretch>
        </p:blipFill>
        <p:spPr bwMode="auto">
          <a:xfrm>
            <a:off x="1113692" y="4082621"/>
            <a:ext cx="548640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05243" y="492884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05243" y="75386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711181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2139</TotalTime>
  <Words>1053</Words>
  <Application>Microsoft Office PowerPoint</Application>
  <PresentationFormat>Widescreen</PresentationFormat>
  <Paragraphs>260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B Titr</vt:lpstr>
      <vt:lpstr>Book Antiqua</vt:lpstr>
      <vt:lpstr>Calibri</vt:lpstr>
      <vt:lpstr>Calibri Light</vt:lpstr>
      <vt:lpstr>Century Gothic</vt:lpstr>
      <vt:lpstr>Garamond</vt:lpstr>
      <vt:lpstr>Wingdings</vt:lpstr>
      <vt:lpstr>Wingdings 3</vt:lpstr>
      <vt:lpstr>Savon</vt:lpstr>
      <vt:lpstr>PowerPoint Presentation</vt:lpstr>
      <vt:lpstr>PowerPoint Presentation</vt:lpstr>
      <vt:lpstr>علی رغم جایگاه ژئوپلتیک ایران برای هاب جهانی شدن در تامین و تکمیل زنجیره پوشاک، نقش قابل قبولی نداریم؟!</vt:lpstr>
      <vt:lpstr>توانایی ایران برای تبدیل شدن به هاب پوشاک منطقه</vt:lpstr>
      <vt:lpstr>رشد درآمد صنعت مد و پوشاک (میلیون دلار)</vt:lpstr>
      <vt:lpstr>حد اقل دستمزد ماهیانه کارگران صنعت پوشاک در کشورهای مختلف جهان</vt:lpstr>
      <vt:lpstr>برترین های تولید پوشاک</vt:lpstr>
      <vt:lpstr>علی رغم توانایی ایران متاسفانه در بسیاری از موارد همسایه های ما جایگذین ما در مدیریت جهانی پوشاک شده اند؟</vt:lpstr>
      <vt:lpstr>اهداف کمی صنعت نساجی و پوشاک تا افق 1404(وزارت صمت) </vt:lpstr>
      <vt:lpstr>PowerPoint Presentation</vt:lpstr>
      <vt:lpstr>PowerPoint Presentation</vt:lpstr>
      <vt:lpstr>PowerPoint Presentation</vt:lpstr>
      <vt:lpstr>الگوی تولید کالایی کشور </vt:lpstr>
      <vt:lpstr>PowerPoint Presentation</vt:lpstr>
      <vt:lpstr>عناصر تشكيل دهنده خوشه هاي صنعتي </vt:lpstr>
      <vt:lpstr>PowerPoint Presentation</vt:lpstr>
      <vt:lpstr>مراحل توسعه رویکرد خوشه ای از دیدگاه یونیدو UNIDO)) </vt:lpstr>
      <vt:lpstr>ویژگیهای کلیدی و منافع خوشه های صنعتی از دیدگاه پورتر </vt:lpstr>
      <vt:lpstr>روشهای دستیابی به مزیت های تولید انبوه در خوشه های  صنعتی </vt:lpstr>
      <vt:lpstr>کلیات  طرح</vt:lpstr>
      <vt:lpstr>PowerPoint Presentation</vt:lpstr>
      <vt:lpstr>زنجیره ارزش پوشاک</vt:lpstr>
      <vt:lpstr>ارکان طرح</vt:lpstr>
      <vt:lpstr>رکن دوم: استفاده از مدل تولید خوشه ای و به اشتراک گذاشتن هزینه ها و ظرفیت ها در واحدهای متوسط (40 تا 200 نفر اشتغال مولد نیروی کار)</vt:lpstr>
      <vt:lpstr>PowerPoint Presentation</vt:lpstr>
      <vt:lpstr>PowerPoint Presentation</vt:lpstr>
      <vt:lpstr>PowerPoint Presentation</vt:lpstr>
      <vt:lpstr>PowerPoint Presentation</vt:lpstr>
      <vt:lpstr>مراکز خدمات کسب و کار</vt:lpstr>
      <vt:lpstr>نیازمندی های حیاتی</vt:lpstr>
      <vt:lpstr>PowerPoint Presentation</vt:lpstr>
      <vt:lpstr>ساختار مدیریت شهرک</vt:lpstr>
      <vt:lpstr>خاتمه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faghihi</dc:creator>
  <cp:lastModifiedBy>faghihi</cp:lastModifiedBy>
  <cp:revision>58</cp:revision>
  <dcterms:created xsi:type="dcterms:W3CDTF">2023-04-26T02:53:19Z</dcterms:created>
  <dcterms:modified xsi:type="dcterms:W3CDTF">2023-07-17T10:18:09Z</dcterms:modified>
</cp:coreProperties>
</file>